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55"/>
  </p:notesMasterIdLst>
  <p:sldIdLst>
    <p:sldId id="257" r:id="rId2"/>
    <p:sldId id="448" r:id="rId3"/>
    <p:sldId id="258" r:id="rId4"/>
    <p:sldId id="259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40" r:id="rId13"/>
    <p:sldId id="423" r:id="rId14"/>
    <p:sldId id="424" r:id="rId15"/>
    <p:sldId id="425" r:id="rId16"/>
    <p:sldId id="426" r:id="rId17"/>
    <p:sldId id="320" r:id="rId18"/>
    <p:sldId id="333" r:id="rId19"/>
    <p:sldId id="436" r:id="rId20"/>
    <p:sldId id="329" r:id="rId21"/>
    <p:sldId id="324" r:id="rId22"/>
    <p:sldId id="325" r:id="rId23"/>
    <p:sldId id="323" r:id="rId24"/>
    <p:sldId id="384" r:id="rId25"/>
    <p:sldId id="439" r:id="rId26"/>
    <p:sldId id="386" r:id="rId27"/>
    <p:sldId id="438" r:id="rId28"/>
    <p:sldId id="401" r:id="rId29"/>
    <p:sldId id="427" r:id="rId30"/>
    <p:sldId id="266" r:id="rId31"/>
    <p:sldId id="256" r:id="rId32"/>
    <p:sldId id="430" r:id="rId33"/>
    <p:sldId id="286" r:id="rId34"/>
    <p:sldId id="431" r:id="rId35"/>
    <p:sldId id="302" r:id="rId36"/>
    <p:sldId id="265" r:id="rId37"/>
    <p:sldId id="432" r:id="rId38"/>
    <p:sldId id="433" r:id="rId39"/>
    <p:sldId id="298" r:id="rId40"/>
    <p:sldId id="434" r:id="rId41"/>
    <p:sldId id="435" r:id="rId42"/>
    <p:sldId id="443" r:id="rId43"/>
    <p:sldId id="437" r:id="rId44"/>
    <p:sldId id="449" r:id="rId45"/>
    <p:sldId id="444" r:id="rId46"/>
    <p:sldId id="451" r:id="rId47"/>
    <p:sldId id="446" r:id="rId48"/>
    <p:sldId id="447" r:id="rId49"/>
    <p:sldId id="450" r:id="rId50"/>
    <p:sldId id="428" r:id="rId51"/>
    <p:sldId id="442" r:id="rId52"/>
    <p:sldId id="429" r:id="rId53"/>
    <p:sldId id="445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492F4A0-9E2A-42E7-A356-A6F05288B874}">
          <p14:sldIdLst>
            <p14:sldId id="257"/>
            <p14:sldId id="448"/>
            <p14:sldId id="258"/>
            <p14:sldId id="259"/>
            <p14:sldId id="416"/>
            <p14:sldId id="417"/>
            <p14:sldId id="418"/>
            <p14:sldId id="419"/>
            <p14:sldId id="420"/>
            <p14:sldId id="421"/>
            <p14:sldId id="422"/>
            <p14:sldId id="440"/>
            <p14:sldId id="423"/>
            <p14:sldId id="424"/>
            <p14:sldId id="425"/>
            <p14:sldId id="426"/>
            <p14:sldId id="320"/>
            <p14:sldId id="333"/>
            <p14:sldId id="436"/>
            <p14:sldId id="329"/>
            <p14:sldId id="324"/>
            <p14:sldId id="325"/>
            <p14:sldId id="323"/>
            <p14:sldId id="384"/>
            <p14:sldId id="439"/>
            <p14:sldId id="386"/>
            <p14:sldId id="438"/>
            <p14:sldId id="401"/>
            <p14:sldId id="427"/>
            <p14:sldId id="266"/>
          </p14:sldIdLst>
        </p14:section>
        <p14:section name="Section par défaut" id="{248E5431-64C1-4957-8BC0-34DB24BB1450}">
          <p14:sldIdLst>
            <p14:sldId id="256"/>
            <p14:sldId id="430"/>
            <p14:sldId id="286"/>
            <p14:sldId id="431"/>
            <p14:sldId id="302"/>
            <p14:sldId id="265"/>
          </p14:sldIdLst>
        </p14:section>
        <p14:section name="Section sans titre" id="{1C83240C-BB9E-4563-9294-D7D30B529954}">
          <p14:sldIdLst>
            <p14:sldId id="432"/>
            <p14:sldId id="433"/>
            <p14:sldId id="298"/>
            <p14:sldId id="434"/>
            <p14:sldId id="435"/>
            <p14:sldId id="443"/>
            <p14:sldId id="437"/>
            <p14:sldId id="449"/>
            <p14:sldId id="444"/>
            <p14:sldId id="451"/>
            <p14:sldId id="446"/>
            <p14:sldId id="447"/>
            <p14:sldId id="450"/>
            <p14:sldId id="428"/>
            <p14:sldId id="442"/>
            <p14:sldId id="429"/>
            <p14:sldId id="4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D3E06-3C2A-4873-BBBE-0CCD649662FB}" v="12" dt="2025-02-04T19:53:27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Lamour" userId="85cf97985f1dc4dc" providerId="LiveId" clId="{6A7D3E06-3C2A-4873-BBBE-0CCD649662FB}"/>
    <pc:docChg chg="undo custSel addSld delSld modSld modSection">
      <pc:chgData name="Marianne Lamour" userId="85cf97985f1dc4dc" providerId="LiveId" clId="{6A7D3E06-3C2A-4873-BBBE-0CCD649662FB}" dt="2025-02-04T19:55:53.445" v="3364" actId="1076"/>
      <pc:docMkLst>
        <pc:docMk/>
      </pc:docMkLst>
      <pc:sldChg chg="modSp mod">
        <pc:chgData name="Marianne Lamour" userId="85cf97985f1dc4dc" providerId="LiveId" clId="{6A7D3E06-3C2A-4873-BBBE-0CCD649662FB}" dt="2025-02-04T19:55:29.911" v="3355" actId="207"/>
        <pc:sldMkLst>
          <pc:docMk/>
          <pc:sldMk cId="0" sldId="256"/>
        </pc:sldMkLst>
        <pc:spChg chg="mod">
          <ac:chgData name="Marianne Lamour" userId="85cf97985f1dc4dc" providerId="LiveId" clId="{6A7D3E06-3C2A-4873-BBBE-0CCD649662FB}" dt="2025-02-04T19:55:26.334" v="3354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ianne Lamour" userId="85cf97985f1dc4dc" providerId="LiveId" clId="{6A7D3E06-3C2A-4873-BBBE-0CCD649662FB}" dt="2025-02-04T19:55:29.911" v="3355" actId="20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Marianne Lamour" userId="85cf97985f1dc4dc" providerId="LiveId" clId="{6A7D3E06-3C2A-4873-BBBE-0CCD649662FB}" dt="2025-02-04T19:55:53.445" v="3364" actId="1076"/>
        <pc:sldMkLst>
          <pc:docMk/>
          <pc:sldMk cId="56869975" sldId="257"/>
        </pc:sldMkLst>
        <pc:spChg chg="mod">
          <ac:chgData name="Marianne Lamour" userId="85cf97985f1dc4dc" providerId="LiveId" clId="{6A7D3E06-3C2A-4873-BBBE-0CCD649662FB}" dt="2025-02-04T19:55:50.928" v="3363" actId="20577"/>
          <ac:spMkLst>
            <pc:docMk/>
            <pc:sldMk cId="56869975" sldId="257"/>
            <ac:spMk id="2" creationId="{00000000-0000-0000-0000-000000000000}"/>
          </ac:spMkLst>
        </pc:spChg>
        <pc:picChg chg="mod">
          <ac:chgData name="Marianne Lamour" userId="85cf97985f1dc4dc" providerId="LiveId" clId="{6A7D3E06-3C2A-4873-BBBE-0CCD649662FB}" dt="2025-02-04T19:55:53.445" v="3364" actId="1076"/>
          <ac:picMkLst>
            <pc:docMk/>
            <pc:sldMk cId="56869975" sldId="257"/>
            <ac:picMk id="4" creationId="{00000000-0000-0000-0000-000000000000}"/>
          </ac:picMkLst>
        </pc:picChg>
      </pc:sldChg>
      <pc:sldChg chg="modSp mod">
        <pc:chgData name="Marianne Lamour" userId="85cf97985f1dc4dc" providerId="LiveId" clId="{6A7D3E06-3C2A-4873-BBBE-0CCD649662FB}" dt="2025-02-04T19:11:57.063" v="22" actId="207"/>
        <pc:sldMkLst>
          <pc:docMk/>
          <pc:sldMk cId="0" sldId="265"/>
        </pc:sldMkLst>
        <pc:spChg chg="mod">
          <ac:chgData name="Marianne Lamour" userId="85cf97985f1dc4dc" providerId="LiveId" clId="{6A7D3E06-3C2A-4873-BBBE-0CCD649662FB}" dt="2025-02-04T19:11:57.063" v="22" actId="20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Marianne Lamour" userId="85cf97985f1dc4dc" providerId="LiveId" clId="{6A7D3E06-3C2A-4873-BBBE-0CCD649662FB}" dt="2025-02-04T19:12:54.968" v="28" actId="207"/>
        <pc:sldMkLst>
          <pc:docMk/>
          <pc:sldMk cId="0" sldId="298"/>
        </pc:sldMkLst>
        <pc:spChg chg="mod">
          <ac:chgData name="Marianne Lamour" userId="85cf97985f1dc4dc" providerId="LiveId" clId="{6A7D3E06-3C2A-4873-BBBE-0CCD649662FB}" dt="2025-02-04T19:12:54.968" v="28" actId="207"/>
          <ac:spMkLst>
            <pc:docMk/>
            <pc:sldMk cId="0" sldId="298"/>
            <ac:spMk id="3" creationId="{00000000-0000-0000-0000-000000000000}"/>
          </ac:spMkLst>
        </pc:spChg>
      </pc:sldChg>
      <pc:sldChg chg="del">
        <pc:chgData name="Marianne Lamour" userId="85cf97985f1dc4dc" providerId="LiveId" clId="{6A7D3E06-3C2A-4873-BBBE-0CCD649662FB}" dt="2025-02-04T19:13:13.596" v="29" actId="47"/>
        <pc:sldMkLst>
          <pc:docMk/>
          <pc:sldMk cId="0" sldId="371"/>
        </pc:sldMkLst>
      </pc:sldChg>
      <pc:sldChg chg="modSp mod">
        <pc:chgData name="Marianne Lamour" userId="85cf97985f1dc4dc" providerId="LiveId" clId="{6A7D3E06-3C2A-4873-BBBE-0CCD649662FB}" dt="2025-02-04T19:09:52.482" v="0" actId="20577"/>
        <pc:sldMkLst>
          <pc:docMk/>
          <pc:sldMk cId="2237200250" sldId="384"/>
        </pc:sldMkLst>
        <pc:spChg chg="mod">
          <ac:chgData name="Marianne Lamour" userId="85cf97985f1dc4dc" providerId="LiveId" clId="{6A7D3E06-3C2A-4873-BBBE-0CCD649662FB}" dt="2025-02-04T19:09:52.482" v="0" actId="20577"/>
          <ac:spMkLst>
            <pc:docMk/>
            <pc:sldMk cId="2237200250" sldId="384"/>
            <ac:spMk id="3" creationId="{00000000-0000-0000-0000-000000000000}"/>
          </ac:spMkLst>
        </pc:spChg>
      </pc:sldChg>
      <pc:sldChg chg="modSp mod">
        <pc:chgData name="Marianne Lamour" userId="85cf97985f1dc4dc" providerId="LiveId" clId="{6A7D3E06-3C2A-4873-BBBE-0CCD649662FB}" dt="2025-02-04T19:10:56.918" v="14" actId="20577"/>
        <pc:sldMkLst>
          <pc:docMk/>
          <pc:sldMk cId="674217394" sldId="427"/>
        </pc:sldMkLst>
        <pc:spChg chg="mod">
          <ac:chgData name="Marianne Lamour" userId="85cf97985f1dc4dc" providerId="LiveId" clId="{6A7D3E06-3C2A-4873-BBBE-0CCD649662FB}" dt="2025-02-04T19:10:56.918" v="14" actId="20577"/>
          <ac:spMkLst>
            <pc:docMk/>
            <pc:sldMk cId="674217394" sldId="427"/>
            <ac:spMk id="3" creationId="{47E1166A-9EE4-A233-001B-62354069AC2F}"/>
          </ac:spMkLst>
        </pc:spChg>
      </pc:sldChg>
      <pc:sldChg chg="modSp mod">
        <pc:chgData name="Marianne Lamour" userId="85cf97985f1dc4dc" providerId="LiveId" clId="{6A7D3E06-3C2A-4873-BBBE-0CCD649662FB}" dt="2025-02-04T19:54:29.214" v="3344" actId="255"/>
        <pc:sldMkLst>
          <pc:docMk/>
          <pc:sldMk cId="2092861509" sldId="437"/>
        </pc:sldMkLst>
        <pc:spChg chg="mod">
          <ac:chgData name="Marianne Lamour" userId="85cf97985f1dc4dc" providerId="LiveId" clId="{6A7D3E06-3C2A-4873-BBBE-0CCD649662FB}" dt="2025-02-04T19:54:29.214" v="3344" actId="255"/>
          <ac:spMkLst>
            <pc:docMk/>
            <pc:sldMk cId="2092861509" sldId="437"/>
            <ac:spMk id="2" creationId="{83D3415E-360B-478D-CCAE-6D49C2AF90C2}"/>
          </ac:spMkLst>
        </pc:spChg>
        <pc:spChg chg="mod">
          <ac:chgData name="Marianne Lamour" userId="85cf97985f1dc4dc" providerId="LiveId" clId="{6A7D3E06-3C2A-4873-BBBE-0CCD649662FB}" dt="2025-02-04T19:16:00.227" v="393" actId="5793"/>
          <ac:spMkLst>
            <pc:docMk/>
            <pc:sldMk cId="2092861509" sldId="437"/>
            <ac:spMk id="3" creationId="{409EF6BA-2F17-2A2F-BC6E-987AA197E2C4}"/>
          </ac:spMkLst>
        </pc:spChg>
      </pc:sldChg>
      <pc:sldChg chg="modSp mod">
        <pc:chgData name="Marianne Lamour" userId="85cf97985f1dc4dc" providerId="LiveId" clId="{6A7D3E06-3C2A-4873-BBBE-0CCD649662FB}" dt="2025-02-04T19:10:43.686" v="12" actId="20577"/>
        <pc:sldMkLst>
          <pc:docMk/>
          <pc:sldMk cId="4264560250" sldId="438"/>
        </pc:sldMkLst>
        <pc:spChg chg="mod">
          <ac:chgData name="Marianne Lamour" userId="85cf97985f1dc4dc" providerId="LiveId" clId="{6A7D3E06-3C2A-4873-BBBE-0CCD649662FB}" dt="2025-02-04T19:10:43.686" v="12" actId="20577"/>
          <ac:spMkLst>
            <pc:docMk/>
            <pc:sldMk cId="4264560250" sldId="438"/>
            <ac:spMk id="3" creationId="{89AD70AB-823E-E2EE-2683-C0588C5478FB}"/>
          </ac:spMkLst>
        </pc:spChg>
      </pc:sldChg>
      <pc:sldChg chg="modSp mod">
        <pc:chgData name="Marianne Lamour" userId="85cf97985f1dc4dc" providerId="LiveId" clId="{6A7D3E06-3C2A-4873-BBBE-0CCD649662FB}" dt="2025-02-04T19:18:30.782" v="395"/>
        <pc:sldMkLst>
          <pc:docMk/>
          <pc:sldMk cId="756634031" sldId="442"/>
        </pc:sldMkLst>
        <pc:spChg chg="mod">
          <ac:chgData name="Marianne Lamour" userId="85cf97985f1dc4dc" providerId="LiveId" clId="{6A7D3E06-3C2A-4873-BBBE-0CCD649662FB}" dt="2025-02-04T19:18:30.782" v="395"/>
          <ac:spMkLst>
            <pc:docMk/>
            <pc:sldMk cId="756634031" sldId="442"/>
            <ac:spMk id="2" creationId="{7F0E10E9-6BE2-E491-D040-50C13D39B13C}"/>
          </ac:spMkLst>
        </pc:spChg>
      </pc:sldChg>
      <pc:sldChg chg="modSp mod">
        <pc:chgData name="Marianne Lamour" userId="85cf97985f1dc4dc" providerId="LiveId" clId="{6A7D3E06-3C2A-4873-BBBE-0CCD649662FB}" dt="2025-02-04T19:55:13.545" v="3353" actId="27636"/>
        <pc:sldMkLst>
          <pc:docMk/>
          <pc:sldMk cId="4263798654" sldId="443"/>
        </pc:sldMkLst>
        <pc:spChg chg="mod">
          <ac:chgData name="Marianne Lamour" userId="85cf97985f1dc4dc" providerId="LiveId" clId="{6A7D3E06-3C2A-4873-BBBE-0CCD649662FB}" dt="2025-02-04T19:55:08.946" v="3351" actId="255"/>
          <ac:spMkLst>
            <pc:docMk/>
            <pc:sldMk cId="4263798654" sldId="443"/>
            <ac:spMk id="2" creationId="{C3CA0A37-747C-0FBE-9D19-20C14109EED4}"/>
          </ac:spMkLst>
        </pc:spChg>
        <pc:spChg chg="mod">
          <ac:chgData name="Marianne Lamour" userId="85cf97985f1dc4dc" providerId="LiveId" clId="{6A7D3E06-3C2A-4873-BBBE-0CCD649662FB}" dt="2025-02-04T19:55:13.545" v="3353" actId="27636"/>
          <ac:spMkLst>
            <pc:docMk/>
            <pc:sldMk cId="4263798654" sldId="443"/>
            <ac:spMk id="3" creationId="{564F78CB-77EC-AFAC-9ED0-FB9321579418}"/>
          </ac:spMkLst>
        </pc:spChg>
      </pc:sldChg>
      <pc:sldChg chg="del">
        <pc:chgData name="Marianne Lamour" userId="85cf97985f1dc4dc" providerId="LiveId" clId="{6A7D3E06-3C2A-4873-BBBE-0CCD649662FB}" dt="2025-02-04T19:15:11.107" v="231" actId="47"/>
        <pc:sldMkLst>
          <pc:docMk/>
          <pc:sldMk cId="316080834" sldId="444"/>
        </pc:sldMkLst>
      </pc:sldChg>
      <pc:sldChg chg="modSp new mod">
        <pc:chgData name="Marianne Lamour" userId="85cf97985f1dc4dc" providerId="LiveId" clId="{6A7D3E06-3C2A-4873-BBBE-0CCD649662FB}" dt="2025-02-04T19:46:51.872" v="3167" actId="113"/>
        <pc:sldMkLst>
          <pc:docMk/>
          <pc:sldMk cId="1371975131" sldId="444"/>
        </pc:sldMkLst>
        <pc:spChg chg="mod">
          <ac:chgData name="Marianne Lamour" userId="85cf97985f1dc4dc" providerId="LiveId" clId="{6A7D3E06-3C2A-4873-BBBE-0CCD649662FB}" dt="2025-02-04T19:46:51.872" v="3167" actId="113"/>
          <ac:spMkLst>
            <pc:docMk/>
            <pc:sldMk cId="1371975131" sldId="444"/>
            <ac:spMk id="2" creationId="{D111F712-462C-8756-E1AF-C78281858181}"/>
          </ac:spMkLst>
        </pc:spChg>
        <pc:spChg chg="mod">
          <ac:chgData name="Marianne Lamour" userId="85cf97985f1dc4dc" providerId="LiveId" clId="{6A7D3E06-3C2A-4873-BBBE-0CCD649662FB}" dt="2025-02-04T19:23:20.496" v="745" actId="20577"/>
          <ac:spMkLst>
            <pc:docMk/>
            <pc:sldMk cId="1371975131" sldId="444"/>
            <ac:spMk id="3" creationId="{AEFD91EF-9E67-A977-3C94-81E037104139}"/>
          </ac:spMkLst>
        </pc:spChg>
      </pc:sldChg>
      <pc:sldChg chg="new del">
        <pc:chgData name="Marianne Lamour" userId="85cf97985f1dc4dc" providerId="LiveId" clId="{6A7D3E06-3C2A-4873-BBBE-0CCD649662FB}" dt="2025-02-04T19:11:10.798" v="16" actId="47"/>
        <pc:sldMkLst>
          <pc:docMk/>
          <pc:sldMk cId="2040675124" sldId="445"/>
        </pc:sldMkLst>
      </pc:sldChg>
      <pc:sldChg chg="modSp new mod">
        <pc:chgData name="Marianne Lamour" userId="85cf97985f1dc4dc" providerId="LiveId" clId="{6A7D3E06-3C2A-4873-BBBE-0CCD649662FB}" dt="2025-02-04T19:21:32.834" v="462" actId="20577"/>
        <pc:sldMkLst>
          <pc:docMk/>
          <pc:sldMk cId="2157770253" sldId="445"/>
        </pc:sldMkLst>
        <pc:spChg chg="mod">
          <ac:chgData name="Marianne Lamour" userId="85cf97985f1dc4dc" providerId="LiveId" clId="{6A7D3E06-3C2A-4873-BBBE-0CCD649662FB}" dt="2025-02-04T19:18:56.899" v="421" actId="20577"/>
          <ac:spMkLst>
            <pc:docMk/>
            <pc:sldMk cId="2157770253" sldId="445"/>
            <ac:spMk id="2" creationId="{24811FB2-E239-215B-7679-DBE910B4D94D}"/>
          </ac:spMkLst>
        </pc:spChg>
        <pc:spChg chg="mod">
          <ac:chgData name="Marianne Lamour" userId="85cf97985f1dc4dc" providerId="LiveId" clId="{6A7D3E06-3C2A-4873-BBBE-0CCD649662FB}" dt="2025-02-04T19:21:32.834" v="462" actId="20577"/>
          <ac:spMkLst>
            <pc:docMk/>
            <pc:sldMk cId="2157770253" sldId="445"/>
            <ac:spMk id="3" creationId="{616986D1-A014-87A6-37BE-463B8B7D0613}"/>
          </ac:spMkLst>
        </pc:spChg>
      </pc:sldChg>
      <pc:sldChg chg="modSp new mod">
        <pc:chgData name="Marianne Lamour" userId="85cf97985f1dc4dc" providerId="LiveId" clId="{6A7D3E06-3C2A-4873-BBBE-0CCD649662FB}" dt="2025-02-04T19:26:54.916" v="1364" actId="20577"/>
        <pc:sldMkLst>
          <pc:docMk/>
          <pc:sldMk cId="1572492990" sldId="446"/>
        </pc:sldMkLst>
        <pc:spChg chg="mod">
          <ac:chgData name="Marianne Lamour" userId="85cf97985f1dc4dc" providerId="LiveId" clId="{6A7D3E06-3C2A-4873-BBBE-0CCD649662FB}" dt="2025-02-04T19:26:54.916" v="1364" actId="20577"/>
          <ac:spMkLst>
            <pc:docMk/>
            <pc:sldMk cId="1572492990" sldId="446"/>
            <ac:spMk id="3" creationId="{A256F0B0-279C-2053-9FD8-2CC9CBBBD151}"/>
          </ac:spMkLst>
        </pc:spChg>
      </pc:sldChg>
      <pc:sldChg chg="new del">
        <pc:chgData name="Marianne Lamour" userId="85cf97985f1dc4dc" providerId="LiveId" clId="{6A7D3E06-3C2A-4873-BBBE-0CCD649662FB}" dt="2025-02-04T19:18:35.876" v="398" actId="47"/>
        <pc:sldMkLst>
          <pc:docMk/>
          <pc:sldMk cId="3618404611" sldId="446"/>
        </pc:sldMkLst>
      </pc:sldChg>
      <pc:sldChg chg="modSp new mod">
        <pc:chgData name="Marianne Lamour" userId="85cf97985f1dc4dc" providerId="LiveId" clId="{6A7D3E06-3C2A-4873-BBBE-0CCD649662FB}" dt="2025-02-04T19:32:23.341" v="2184" actId="115"/>
        <pc:sldMkLst>
          <pc:docMk/>
          <pc:sldMk cId="4091619113" sldId="447"/>
        </pc:sldMkLst>
        <pc:spChg chg="mod">
          <ac:chgData name="Marianne Lamour" userId="85cf97985f1dc4dc" providerId="LiveId" clId="{6A7D3E06-3C2A-4873-BBBE-0CCD649662FB}" dt="2025-02-04T19:32:23.341" v="2184" actId="115"/>
          <ac:spMkLst>
            <pc:docMk/>
            <pc:sldMk cId="4091619113" sldId="447"/>
            <ac:spMk id="3" creationId="{B4735F75-675A-964B-CF67-A471558EA8C3}"/>
          </ac:spMkLst>
        </pc:spChg>
      </pc:sldChg>
      <pc:sldChg chg="modSp new mod">
        <pc:chgData name="Marianne Lamour" userId="85cf97985f1dc4dc" providerId="LiveId" clId="{6A7D3E06-3C2A-4873-BBBE-0CCD649662FB}" dt="2025-02-04T19:55:41.910" v="3358" actId="113"/>
        <pc:sldMkLst>
          <pc:docMk/>
          <pc:sldMk cId="1256050324" sldId="448"/>
        </pc:sldMkLst>
        <pc:spChg chg="mod">
          <ac:chgData name="Marianne Lamour" userId="85cf97985f1dc4dc" providerId="LiveId" clId="{6A7D3E06-3C2A-4873-BBBE-0CCD649662FB}" dt="2025-02-04T19:55:41.910" v="3358" actId="113"/>
          <ac:spMkLst>
            <pc:docMk/>
            <pc:sldMk cId="1256050324" sldId="448"/>
            <ac:spMk id="2" creationId="{09642418-067D-959D-C65D-8A5426DE4E22}"/>
          </ac:spMkLst>
        </pc:spChg>
        <pc:spChg chg="mod">
          <ac:chgData name="Marianne Lamour" userId="85cf97985f1dc4dc" providerId="LiveId" clId="{6A7D3E06-3C2A-4873-BBBE-0CCD649662FB}" dt="2025-02-04T19:39:12.692" v="3067" actId="20577"/>
          <ac:spMkLst>
            <pc:docMk/>
            <pc:sldMk cId="1256050324" sldId="448"/>
            <ac:spMk id="3" creationId="{0ED79103-725C-8D52-5614-09DB61B65DFC}"/>
          </ac:spMkLst>
        </pc:spChg>
      </pc:sldChg>
      <pc:sldChg chg="addSp delSp modSp new mod setBg setClrOvrMap">
        <pc:chgData name="Marianne Lamour" userId="85cf97985f1dc4dc" providerId="LiveId" clId="{6A7D3E06-3C2A-4873-BBBE-0CCD649662FB}" dt="2025-02-04T19:54:41.757" v="3347" actId="113"/>
        <pc:sldMkLst>
          <pc:docMk/>
          <pc:sldMk cId="3802578584" sldId="449"/>
        </pc:sldMkLst>
        <pc:spChg chg="mod">
          <ac:chgData name="Marianne Lamour" userId="85cf97985f1dc4dc" providerId="LiveId" clId="{6A7D3E06-3C2A-4873-BBBE-0CCD649662FB}" dt="2025-02-04T19:54:41.757" v="3347" actId="113"/>
          <ac:spMkLst>
            <pc:docMk/>
            <pc:sldMk cId="3802578584" sldId="449"/>
            <ac:spMk id="2" creationId="{6E2071C1-7131-27EA-C3C1-0E55DE57E838}"/>
          </ac:spMkLst>
        </pc:spChg>
        <pc:spChg chg="del">
          <ac:chgData name="Marianne Lamour" userId="85cf97985f1dc4dc" providerId="LiveId" clId="{6A7D3E06-3C2A-4873-BBBE-0CCD649662FB}" dt="2025-02-04T19:48:55.730" v="3168"/>
          <ac:spMkLst>
            <pc:docMk/>
            <pc:sldMk cId="3802578584" sldId="449"/>
            <ac:spMk id="3" creationId="{8CBF2FEE-587B-3AE3-D09C-141E670F5230}"/>
          </ac:spMkLst>
        </pc:spChg>
        <pc:spChg chg="add mod ord">
          <ac:chgData name="Marianne Lamour" userId="85cf97985f1dc4dc" providerId="LiveId" clId="{6A7D3E06-3C2A-4873-BBBE-0CCD649662FB}" dt="2025-02-04T19:49:20.034" v="3175" actId="26606"/>
          <ac:spMkLst>
            <pc:docMk/>
            <pc:sldMk cId="3802578584" sldId="449"/>
            <ac:spMk id="5" creationId="{FB92022E-14C1-C6C6-4AE7-A9C7E6F90F0F}"/>
          </ac:spMkLst>
        </pc:spChg>
        <pc:spChg chg="add mod">
          <ac:chgData name="Marianne Lamour" userId="85cf97985f1dc4dc" providerId="LiveId" clId="{6A7D3E06-3C2A-4873-BBBE-0CCD649662FB}" dt="2025-02-04T19:54:13.688" v="3341" actId="20577"/>
          <ac:spMkLst>
            <pc:docMk/>
            <pc:sldMk cId="3802578584" sldId="449"/>
            <ac:spMk id="6" creationId="{4A7B38FA-6AF4-C57B-9A96-198AE0650228}"/>
          </ac:spMkLst>
        </pc:spChg>
        <pc:spChg chg="add del mod">
          <ac:chgData name="Marianne Lamour" userId="85cf97985f1dc4dc" providerId="LiveId" clId="{6A7D3E06-3C2A-4873-BBBE-0CCD649662FB}" dt="2025-02-04T19:52:16.216" v="3275"/>
          <ac:spMkLst>
            <pc:docMk/>
            <pc:sldMk cId="3802578584" sldId="449"/>
            <ac:spMk id="8" creationId="{04A28D22-642A-6EEF-ED83-B9A0025D277A}"/>
          </ac:spMkLst>
        </pc:spChg>
        <pc:spChg chg="add mod">
          <ac:chgData name="Marianne Lamour" userId="85cf97985f1dc4dc" providerId="LiveId" clId="{6A7D3E06-3C2A-4873-BBBE-0CCD649662FB}" dt="2025-02-04T19:53:00.374" v="3283" actId="478"/>
          <ac:spMkLst>
            <pc:docMk/>
            <pc:sldMk cId="3802578584" sldId="449"/>
            <ac:spMk id="11" creationId="{647918C6-B9BF-39EE-0837-9AC0428931C8}"/>
          </ac:spMkLst>
        </pc:spChg>
        <pc:spChg chg="add del">
          <ac:chgData name="Marianne Lamour" userId="85cf97985f1dc4dc" providerId="LiveId" clId="{6A7D3E06-3C2A-4873-BBBE-0CCD649662FB}" dt="2025-02-04T19:49:10.404" v="3170" actId="26606"/>
          <ac:spMkLst>
            <pc:docMk/>
            <pc:sldMk cId="3802578584" sldId="449"/>
            <ac:spMk id="1030" creationId="{7D9681AB-65CF-47E9-9FA3-7B05D6349977}"/>
          </ac:spMkLst>
        </pc:spChg>
        <pc:spChg chg="add del">
          <ac:chgData name="Marianne Lamour" userId="85cf97985f1dc4dc" providerId="LiveId" clId="{6A7D3E06-3C2A-4873-BBBE-0CCD649662FB}" dt="2025-02-04T19:49:10.404" v="3170" actId="26606"/>
          <ac:spMkLst>
            <pc:docMk/>
            <pc:sldMk cId="3802578584" sldId="449"/>
            <ac:spMk id="1032" creationId="{8FCA736E-BDE3-4D4D-8D87-E9AE79250CFF}"/>
          </ac:spMkLst>
        </pc:spChg>
        <pc:spChg chg="add del">
          <ac:chgData name="Marianne Lamour" userId="85cf97985f1dc4dc" providerId="LiveId" clId="{6A7D3E06-3C2A-4873-BBBE-0CCD649662FB}" dt="2025-02-04T19:49:10.404" v="3170" actId="26606"/>
          <ac:spMkLst>
            <pc:docMk/>
            <pc:sldMk cId="3802578584" sldId="449"/>
            <ac:spMk id="1034" creationId="{129AA25D-1E7A-4074-BF68-D55A83B81BB0}"/>
          </ac:spMkLst>
        </pc:spChg>
        <pc:spChg chg="add del">
          <ac:chgData name="Marianne Lamour" userId="85cf97985f1dc4dc" providerId="LiveId" clId="{6A7D3E06-3C2A-4873-BBBE-0CCD649662FB}" dt="2025-02-04T19:49:12.331" v="3172" actId="26606"/>
          <ac:spMkLst>
            <pc:docMk/>
            <pc:sldMk cId="3802578584" sldId="449"/>
            <ac:spMk id="1036" creationId="{AB6AAF19-F9D3-45A5-AE5D-78BC811061C5}"/>
          </ac:spMkLst>
        </pc:spChg>
        <pc:spChg chg="add del">
          <ac:chgData name="Marianne Lamour" userId="85cf97985f1dc4dc" providerId="LiveId" clId="{6A7D3E06-3C2A-4873-BBBE-0CCD649662FB}" dt="2025-02-04T19:49:12.331" v="3172" actId="26606"/>
          <ac:spMkLst>
            <pc:docMk/>
            <pc:sldMk cId="3802578584" sldId="449"/>
            <ac:spMk id="1037" creationId="{7BBF43D6-A5CF-4884-BE66-F395A6C04654}"/>
          </ac:spMkLst>
        </pc:spChg>
        <pc:spChg chg="add del">
          <ac:chgData name="Marianne Lamour" userId="85cf97985f1dc4dc" providerId="LiveId" clId="{6A7D3E06-3C2A-4873-BBBE-0CCD649662FB}" dt="2025-02-04T19:49:12.331" v="3172" actId="26606"/>
          <ac:spMkLst>
            <pc:docMk/>
            <pc:sldMk cId="3802578584" sldId="449"/>
            <ac:spMk id="1038" creationId="{1D4731B7-53A1-43E4-B5FD-B33358A7FD3A}"/>
          </ac:spMkLst>
        </pc:spChg>
        <pc:spChg chg="add del">
          <ac:chgData name="Marianne Lamour" userId="85cf97985f1dc4dc" providerId="LiveId" clId="{6A7D3E06-3C2A-4873-BBBE-0CCD649662FB}" dt="2025-02-04T19:49:19.612" v="3174" actId="26606"/>
          <ac:spMkLst>
            <pc:docMk/>
            <pc:sldMk cId="3802578584" sldId="449"/>
            <ac:spMk id="1040" creationId="{AB6AAF19-F9D3-45A5-AE5D-78BC811061C5}"/>
          </ac:spMkLst>
        </pc:spChg>
        <pc:spChg chg="add del">
          <ac:chgData name="Marianne Lamour" userId="85cf97985f1dc4dc" providerId="LiveId" clId="{6A7D3E06-3C2A-4873-BBBE-0CCD649662FB}" dt="2025-02-04T19:49:19.612" v="3174" actId="26606"/>
          <ac:spMkLst>
            <pc:docMk/>
            <pc:sldMk cId="3802578584" sldId="449"/>
            <ac:spMk id="1041" creationId="{7BBF43D6-A5CF-4884-BE66-F395A6C04654}"/>
          </ac:spMkLst>
        </pc:spChg>
        <pc:spChg chg="add del">
          <ac:chgData name="Marianne Lamour" userId="85cf97985f1dc4dc" providerId="LiveId" clId="{6A7D3E06-3C2A-4873-BBBE-0CCD649662FB}" dt="2025-02-04T19:49:19.612" v="3174" actId="26606"/>
          <ac:spMkLst>
            <pc:docMk/>
            <pc:sldMk cId="3802578584" sldId="449"/>
            <ac:spMk id="1042" creationId="{1D4731B7-53A1-43E4-B5FD-B33358A7FD3A}"/>
          </ac:spMkLst>
        </pc:spChg>
        <pc:spChg chg="add del">
          <ac:chgData name="Marianne Lamour" userId="85cf97985f1dc4dc" providerId="LiveId" clId="{6A7D3E06-3C2A-4873-BBBE-0CCD649662FB}" dt="2025-02-04T19:51:31.238" v="3265" actId="26606"/>
          <ac:spMkLst>
            <pc:docMk/>
            <pc:sldMk cId="3802578584" sldId="449"/>
            <ac:spMk id="1044" creationId="{7D9681AB-65CF-47E9-9FA3-7B05D6349977}"/>
          </ac:spMkLst>
        </pc:spChg>
        <pc:spChg chg="add del">
          <ac:chgData name="Marianne Lamour" userId="85cf97985f1dc4dc" providerId="LiveId" clId="{6A7D3E06-3C2A-4873-BBBE-0CCD649662FB}" dt="2025-02-04T19:51:31.238" v="3265" actId="26606"/>
          <ac:spMkLst>
            <pc:docMk/>
            <pc:sldMk cId="3802578584" sldId="449"/>
            <ac:spMk id="1045" creationId="{8FCA736E-BDE3-4D4D-8D87-E9AE79250CFF}"/>
          </ac:spMkLst>
        </pc:spChg>
        <pc:spChg chg="add del">
          <ac:chgData name="Marianne Lamour" userId="85cf97985f1dc4dc" providerId="LiveId" clId="{6A7D3E06-3C2A-4873-BBBE-0CCD649662FB}" dt="2025-02-04T19:51:31.238" v="3265" actId="26606"/>
          <ac:spMkLst>
            <pc:docMk/>
            <pc:sldMk cId="3802578584" sldId="449"/>
            <ac:spMk id="1046" creationId="{129AA25D-1E7A-4074-BF68-D55A83B81BB0}"/>
          </ac:spMkLst>
        </pc:spChg>
        <pc:spChg chg="add del">
          <ac:chgData name="Marianne Lamour" userId="85cf97985f1dc4dc" providerId="LiveId" clId="{6A7D3E06-3C2A-4873-BBBE-0CCD649662FB}" dt="2025-02-04T19:52:46.193" v="3280" actId="26606"/>
          <ac:spMkLst>
            <pc:docMk/>
            <pc:sldMk cId="3802578584" sldId="449"/>
            <ac:spMk id="1051" creationId="{EE4E366E-272A-409E-840F-9A6A64A9E3FF}"/>
          </ac:spMkLst>
        </pc:spChg>
        <pc:spChg chg="add del">
          <ac:chgData name="Marianne Lamour" userId="85cf97985f1dc4dc" providerId="LiveId" clId="{6A7D3E06-3C2A-4873-BBBE-0CCD649662FB}" dt="2025-02-04T19:52:46.193" v="3280" actId="26606"/>
          <ac:spMkLst>
            <pc:docMk/>
            <pc:sldMk cId="3802578584" sldId="449"/>
            <ac:spMk id="1053" creationId="{A721560C-E4AB-4287-A29C-3F6916794CB9}"/>
          </ac:spMkLst>
        </pc:spChg>
        <pc:spChg chg="add del">
          <ac:chgData name="Marianne Lamour" userId="85cf97985f1dc4dc" providerId="LiveId" clId="{6A7D3E06-3C2A-4873-BBBE-0CCD649662FB}" dt="2025-02-04T19:52:46.193" v="3280" actId="26606"/>
          <ac:spMkLst>
            <pc:docMk/>
            <pc:sldMk cId="3802578584" sldId="449"/>
            <ac:spMk id="1055" creationId="{DF6CFF07-D953-4F9C-9A0E-E0A6AACB6158}"/>
          </ac:spMkLst>
        </pc:spChg>
        <pc:spChg chg="add del">
          <ac:chgData name="Marianne Lamour" userId="85cf97985f1dc4dc" providerId="LiveId" clId="{6A7D3E06-3C2A-4873-BBBE-0CCD649662FB}" dt="2025-02-04T19:52:46.193" v="3280" actId="26606"/>
          <ac:spMkLst>
            <pc:docMk/>
            <pc:sldMk cId="3802578584" sldId="449"/>
            <ac:spMk id="1057" creationId="{DAA4FEEE-0B5F-41BF-825D-60F9FB089568}"/>
          </ac:spMkLst>
        </pc:spChg>
        <pc:spChg chg="add del">
          <ac:chgData name="Marianne Lamour" userId="85cf97985f1dc4dc" providerId="LiveId" clId="{6A7D3E06-3C2A-4873-BBBE-0CCD649662FB}" dt="2025-02-04T19:52:24.473" v="3277" actId="26606"/>
          <ac:spMkLst>
            <pc:docMk/>
            <pc:sldMk cId="3802578584" sldId="449"/>
            <ac:spMk id="1062" creationId="{B4AAD3FD-83A5-4B89-9F8F-01B8870865BE}"/>
          </ac:spMkLst>
        </pc:spChg>
        <pc:spChg chg="add del">
          <ac:chgData name="Marianne Lamour" userId="85cf97985f1dc4dc" providerId="LiveId" clId="{6A7D3E06-3C2A-4873-BBBE-0CCD649662FB}" dt="2025-02-04T19:52:24.473" v="3277" actId="26606"/>
          <ac:spMkLst>
            <pc:docMk/>
            <pc:sldMk cId="3802578584" sldId="449"/>
            <ac:spMk id="1064" creationId="{61752F1D-FC0F-4103-9584-630E643CCDA6}"/>
          </ac:spMkLst>
        </pc:spChg>
        <pc:spChg chg="add del">
          <ac:chgData name="Marianne Lamour" userId="85cf97985f1dc4dc" providerId="LiveId" clId="{6A7D3E06-3C2A-4873-BBBE-0CCD649662FB}" dt="2025-02-04T19:52:24.473" v="3277" actId="26606"/>
          <ac:spMkLst>
            <pc:docMk/>
            <pc:sldMk cId="3802578584" sldId="449"/>
            <ac:spMk id="1066" creationId="{70151CB7-E7DE-4917-B831-01DF9CE01306}"/>
          </ac:spMkLst>
        </pc:spChg>
        <pc:spChg chg="add del">
          <ac:chgData name="Marianne Lamour" userId="85cf97985f1dc4dc" providerId="LiveId" clId="{6A7D3E06-3C2A-4873-BBBE-0CCD649662FB}" dt="2025-02-04T19:52:24.473" v="3277" actId="26606"/>
          <ac:spMkLst>
            <pc:docMk/>
            <pc:sldMk cId="3802578584" sldId="449"/>
            <ac:spMk id="1068" creationId="{A92A1116-1C84-41DF-B803-1F7B0883EC82}"/>
          </ac:spMkLst>
        </pc:spChg>
        <pc:spChg chg="add del">
          <ac:chgData name="Marianne Lamour" userId="85cf97985f1dc4dc" providerId="LiveId" clId="{6A7D3E06-3C2A-4873-BBBE-0CCD649662FB}" dt="2025-02-04T19:52:46.099" v="3279" actId="26606"/>
          <ac:spMkLst>
            <pc:docMk/>
            <pc:sldMk cId="3802578584" sldId="449"/>
            <ac:spMk id="1070" creationId="{EE4E366E-272A-409E-840F-9A6A64A9E3FF}"/>
          </ac:spMkLst>
        </pc:spChg>
        <pc:spChg chg="add del">
          <ac:chgData name="Marianne Lamour" userId="85cf97985f1dc4dc" providerId="LiveId" clId="{6A7D3E06-3C2A-4873-BBBE-0CCD649662FB}" dt="2025-02-04T19:52:46.099" v="3279" actId="26606"/>
          <ac:spMkLst>
            <pc:docMk/>
            <pc:sldMk cId="3802578584" sldId="449"/>
            <ac:spMk id="1071" creationId="{A721560C-E4AB-4287-A29C-3F6916794CB9}"/>
          </ac:spMkLst>
        </pc:spChg>
        <pc:spChg chg="add del">
          <ac:chgData name="Marianne Lamour" userId="85cf97985f1dc4dc" providerId="LiveId" clId="{6A7D3E06-3C2A-4873-BBBE-0CCD649662FB}" dt="2025-02-04T19:52:46.099" v="3279" actId="26606"/>
          <ac:spMkLst>
            <pc:docMk/>
            <pc:sldMk cId="3802578584" sldId="449"/>
            <ac:spMk id="1072" creationId="{DF6CFF07-D953-4F9C-9A0E-E0A6AACB6158}"/>
          </ac:spMkLst>
        </pc:spChg>
        <pc:spChg chg="add del">
          <ac:chgData name="Marianne Lamour" userId="85cf97985f1dc4dc" providerId="LiveId" clId="{6A7D3E06-3C2A-4873-BBBE-0CCD649662FB}" dt="2025-02-04T19:52:46.099" v="3279" actId="26606"/>
          <ac:spMkLst>
            <pc:docMk/>
            <pc:sldMk cId="3802578584" sldId="449"/>
            <ac:spMk id="1073" creationId="{DAA4FEEE-0B5F-41BF-825D-60F9FB089568}"/>
          </ac:spMkLst>
        </pc:spChg>
        <pc:spChg chg="add">
          <ac:chgData name="Marianne Lamour" userId="85cf97985f1dc4dc" providerId="LiveId" clId="{6A7D3E06-3C2A-4873-BBBE-0CCD649662FB}" dt="2025-02-04T19:52:46.193" v="3280" actId="26606"/>
          <ac:spMkLst>
            <pc:docMk/>
            <pc:sldMk cId="3802578584" sldId="449"/>
            <ac:spMk id="1075" creationId="{EE4E366E-272A-409E-840F-9A6A64A9E3FF}"/>
          </ac:spMkLst>
        </pc:spChg>
        <pc:spChg chg="add">
          <ac:chgData name="Marianne Lamour" userId="85cf97985f1dc4dc" providerId="LiveId" clId="{6A7D3E06-3C2A-4873-BBBE-0CCD649662FB}" dt="2025-02-04T19:52:46.193" v="3280" actId="26606"/>
          <ac:spMkLst>
            <pc:docMk/>
            <pc:sldMk cId="3802578584" sldId="449"/>
            <ac:spMk id="1076" creationId="{A721560C-E4AB-4287-A29C-3F6916794CB9}"/>
          </ac:spMkLst>
        </pc:spChg>
        <pc:spChg chg="add">
          <ac:chgData name="Marianne Lamour" userId="85cf97985f1dc4dc" providerId="LiveId" clId="{6A7D3E06-3C2A-4873-BBBE-0CCD649662FB}" dt="2025-02-04T19:52:46.193" v="3280" actId="26606"/>
          <ac:spMkLst>
            <pc:docMk/>
            <pc:sldMk cId="3802578584" sldId="449"/>
            <ac:spMk id="1077" creationId="{DF6CFF07-D953-4F9C-9A0E-E0A6AACB6158}"/>
          </ac:spMkLst>
        </pc:spChg>
        <pc:spChg chg="add">
          <ac:chgData name="Marianne Lamour" userId="85cf97985f1dc4dc" providerId="LiveId" clId="{6A7D3E06-3C2A-4873-BBBE-0CCD649662FB}" dt="2025-02-04T19:52:46.193" v="3280" actId="26606"/>
          <ac:spMkLst>
            <pc:docMk/>
            <pc:sldMk cId="3802578584" sldId="449"/>
            <ac:spMk id="1078" creationId="{DAA4FEEE-0B5F-41BF-825D-60F9FB089568}"/>
          </ac:spMkLst>
        </pc:spChg>
        <pc:graphicFrameChg chg="add del mod ord modGraphic">
          <ac:chgData name="Marianne Lamour" userId="85cf97985f1dc4dc" providerId="LiveId" clId="{6A7D3E06-3C2A-4873-BBBE-0CCD649662FB}" dt="2025-02-04T19:52:07.901" v="3270" actId="478"/>
          <ac:graphicFrameMkLst>
            <pc:docMk/>
            <pc:sldMk cId="3802578584" sldId="449"/>
            <ac:graphicFrameMk id="4" creationId="{5D248C8A-771E-5559-9226-F3BCBA4F2BF0}"/>
          </ac:graphicFrameMkLst>
        </pc:graphicFrameChg>
        <pc:graphicFrameChg chg="add del mod modGraphic">
          <ac:chgData name="Marianne Lamour" userId="85cf97985f1dc4dc" providerId="LiveId" clId="{6A7D3E06-3C2A-4873-BBBE-0CCD649662FB}" dt="2025-02-04T19:53:00.374" v="3283" actId="478"/>
          <ac:graphicFrameMkLst>
            <pc:docMk/>
            <pc:sldMk cId="3802578584" sldId="449"/>
            <ac:graphicFrameMk id="9" creationId="{84E18404-61D6-9CD9-96BD-270A280DFC7B}"/>
          </ac:graphicFrameMkLst>
        </pc:graphicFrameChg>
        <pc:picChg chg="add mod">
          <ac:chgData name="Marianne Lamour" userId="85cf97985f1dc4dc" providerId="LiveId" clId="{6A7D3E06-3C2A-4873-BBBE-0CCD649662FB}" dt="2025-02-04T19:53:57.355" v="3335" actId="1076"/>
          <ac:picMkLst>
            <pc:docMk/>
            <pc:sldMk cId="3802578584" sldId="449"/>
            <ac:picMk id="13" creationId="{6287E4B4-4E3D-E88B-D237-C29199CB809A}"/>
          </ac:picMkLst>
        </pc:picChg>
        <pc:picChg chg="add del mod">
          <ac:chgData name="Marianne Lamour" userId="85cf97985f1dc4dc" providerId="LiveId" clId="{6A7D3E06-3C2A-4873-BBBE-0CCD649662FB}" dt="2025-02-04T19:50:13.979" v="3181" actId="478"/>
          <ac:picMkLst>
            <pc:docMk/>
            <pc:sldMk cId="3802578584" sldId="449"/>
            <ac:picMk id="1025" creationId="{AC7B3C33-B99E-578E-64E3-6C670EB6749A}"/>
          </ac:picMkLst>
        </pc:picChg>
      </pc:sldChg>
      <pc:sldChg chg="modSp new mod">
        <pc:chgData name="Marianne Lamour" userId="85cf97985f1dc4dc" providerId="LiveId" clId="{6A7D3E06-3C2A-4873-BBBE-0CCD649662FB}" dt="2025-02-04T19:46:37.040" v="3164" actId="113"/>
        <pc:sldMkLst>
          <pc:docMk/>
          <pc:sldMk cId="1556501189" sldId="450"/>
        </pc:sldMkLst>
        <pc:spChg chg="mod">
          <ac:chgData name="Marianne Lamour" userId="85cf97985f1dc4dc" providerId="LiveId" clId="{6A7D3E06-3C2A-4873-BBBE-0CCD649662FB}" dt="2025-02-04T19:46:37.040" v="3164" actId="113"/>
          <ac:spMkLst>
            <pc:docMk/>
            <pc:sldMk cId="1556501189" sldId="450"/>
            <ac:spMk id="2" creationId="{CE38F5F6-F9A6-32D5-6E00-A8FEA0D13672}"/>
          </ac:spMkLst>
        </pc:spChg>
        <pc:spChg chg="mod">
          <ac:chgData name="Marianne Lamour" userId="85cf97985f1dc4dc" providerId="LiveId" clId="{6A7D3E06-3C2A-4873-BBBE-0CCD649662FB}" dt="2025-02-04T19:46:07.434" v="3161" actId="20577"/>
          <ac:spMkLst>
            <pc:docMk/>
            <pc:sldMk cId="1556501189" sldId="450"/>
            <ac:spMk id="3" creationId="{72EB941D-B69C-2992-93AE-FF6D18A4B6D5}"/>
          </ac:spMkLst>
        </pc:spChg>
      </pc:sldChg>
    </pc:docChg>
  </pc:docChgLst>
  <pc:docChgLst>
    <pc:chgData name="Marianne Lamour" userId="85cf97985f1dc4dc" providerId="LiveId" clId="{CFEB7B44-D0D7-4743-8EB7-B9642DF2FF17}"/>
    <pc:docChg chg="undo custSel addSld delSld modSld modSection">
      <pc:chgData name="Marianne Lamour" userId="85cf97985f1dc4dc" providerId="LiveId" clId="{CFEB7B44-D0D7-4743-8EB7-B9642DF2FF17}" dt="2025-02-03T21:05:34.070" v="582" actId="20577"/>
      <pc:docMkLst>
        <pc:docMk/>
      </pc:docMkLst>
      <pc:sldChg chg="modSp mod">
        <pc:chgData name="Marianne Lamour" userId="85cf97985f1dc4dc" providerId="LiveId" clId="{CFEB7B44-D0D7-4743-8EB7-B9642DF2FF17}" dt="2025-02-03T18:55:07.361" v="175" actId="27636"/>
        <pc:sldMkLst>
          <pc:docMk/>
          <pc:sldMk cId="56869975" sldId="257"/>
        </pc:sldMkLst>
        <pc:spChg chg="mod">
          <ac:chgData name="Marianne Lamour" userId="85cf97985f1dc4dc" providerId="LiveId" clId="{CFEB7B44-D0D7-4743-8EB7-B9642DF2FF17}" dt="2025-02-03T18:55:07.361" v="175" actId="27636"/>
          <ac:spMkLst>
            <pc:docMk/>
            <pc:sldMk cId="56869975" sldId="257"/>
            <ac:spMk id="2" creationId="{00000000-0000-0000-0000-000000000000}"/>
          </ac:spMkLst>
        </pc:spChg>
      </pc:sldChg>
      <pc:sldChg chg="modSp mod">
        <pc:chgData name="Marianne Lamour" userId="85cf97985f1dc4dc" providerId="LiveId" clId="{CFEB7B44-D0D7-4743-8EB7-B9642DF2FF17}" dt="2025-02-03T19:36:20.446" v="241" actId="20577"/>
        <pc:sldMkLst>
          <pc:docMk/>
          <pc:sldMk cId="818799394" sldId="324"/>
        </pc:sldMkLst>
        <pc:spChg chg="mod">
          <ac:chgData name="Marianne Lamour" userId="85cf97985f1dc4dc" providerId="LiveId" clId="{CFEB7B44-D0D7-4743-8EB7-B9642DF2FF17}" dt="2025-02-03T19:36:20.446" v="241" actId="20577"/>
          <ac:spMkLst>
            <pc:docMk/>
            <pc:sldMk cId="818799394" sldId="324"/>
            <ac:spMk id="2" creationId="{9C31B043-E005-6FD2-44B1-9292DF24C3BC}"/>
          </ac:spMkLst>
        </pc:spChg>
      </pc:sldChg>
      <pc:sldChg chg="del">
        <pc:chgData name="Marianne Lamour" userId="85cf97985f1dc4dc" providerId="LiveId" clId="{CFEB7B44-D0D7-4743-8EB7-B9642DF2FF17}" dt="2025-02-03T18:52:52.176" v="173" actId="47"/>
        <pc:sldMkLst>
          <pc:docMk/>
          <pc:sldMk cId="0" sldId="334"/>
        </pc:sldMkLst>
      </pc:sldChg>
      <pc:sldChg chg="modSp mod">
        <pc:chgData name="Marianne Lamour" userId="85cf97985f1dc4dc" providerId="LiveId" clId="{CFEB7B44-D0D7-4743-8EB7-B9642DF2FF17}" dt="2025-02-03T20:46:49.480" v="311" actId="20577"/>
        <pc:sldMkLst>
          <pc:docMk/>
          <pc:sldMk cId="674217394" sldId="427"/>
        </pc:sldMkLst>
        <pc:spChg chg="mod">
          <ac:chgData name="Marianne Lamour" userId="85cf97985f1dc4dc" providerId="LiveId" clId="{CFEB7B44-D0D7-4743-8EB7-B9642DF2FF17}" dt="2025-02-03T20:46:49.480" v="311" actId="20577"/>
          <ac:spMkLst>
            <pc:docMk/>
            <pc:sldMk cId="674217394" sldId="427"/>
            <ac:spMk id="3" creationId="{47E1166A-9EE4-A233-001B-62354069AC2F}"/>
          </ac:spMkLst>
        </pc:spChg>
      </pc:sldChg>
      <pc:sldChg chg="modSp mod">
        <pc:chgData name="Marianne Lamour" userId="85cf97985f1dc4dc" providerId="LiveId" clId="{CFEB7B44-D0D7-4743-8EB7-B9642DF2FF17}" dt="2025-02-03T19:01:22.748" v="235" actId="20577"/>
        <pc:sldMkLst>
          <pc:docMk/>
          <pc:sldMk cId="503235660" sldId="428"/>
        </pc:sldMkLst>
        <pc:spChg chg="mod">
          <ac:chgData name="Marianne Lamour" userId="85cf97985f1dc4dc" providerId="LiveId" clId="{CFEB7B44-D0D7-4743-8EB7-B9642DF2FF17}" dt="2025-02-03T19:01:22.748" v="235" actId="20577"/>
          <ac:spMkLst>
            <pc:docMk/>
            <pc:sldMk cId="503235660" sldId="428"/>
            <ac:spMk id="3" creationId="{F2510095-8FD9-B8FA-0E1F-4D61B0476578}"/>
          </ac:spMkLst>
        </pc:spChg>
      </pc:sldChg>
      <pc:sldChg chg="modSp mod">
        <pc:chgData name="Marianne Lamour" userId="85cf97985f1dc4dc" providerId="LiveId" clId="{CFEB7B44-D0D7-4743-8EB7-B9642DF2FF17}" dt="2025-02-03T21:05:34.070" v="582" actId="20577"/>
        <pc:sldMkLst>
          <pc:docMk/>
          <pc:sldMk cId="2092861509" sldId="437"/>
        </pc:sldMkLst>
        <pc:spChg chg="mod">
          <ac:chgData name="Marianne Lamour" userId="85cf97985f1dc4dc" providerId="LiveId" clId="{CFEB7B44-D0D7-4743-8EB7-B9642DF2FF17}" dt="2025-02-03T21:05:34.070" v="582" actId="20577"/>
          <ac:spMkLst>
            <pc:docMk/>
            <pc:sldMk cId="2092861509" sldId="437"/>
            <ac:spMk id="3" creationId="{409EF6BA-2F17-2A2F-BC6E-987AA197E2C4}"/>
          </ac:spMkLst>
        </pc:spChg>
      </pc:sldChg>
      <pc:sldChg chg="modSp new mod">
        <pc:chgData name="Marianne Lamour" userId="85cf97985f1dc4dc" providerId="LiveId" clId="{CFEB7B44-D0D7-4743-8EB7-B9642DF2FF17}" dt="2025-02-03T19:01:04.554" v="179" actId="27636"/>
        <pc:sldMkLst>
          <pc:docMk/>
          <pc:sldMk cId="756634031" sldId="442"/>
        </pc:sldMkLst>
        <pc:spChg chg="mod">
          <ac:chgData name="Marianne Lamour" userId="85cf97985f1dc4dc" providerId="LiveId" clId="{CFEB7B44-D0D7-4743-8EB7-B9642DF2FF17}" dt="2025-02-03T19:01:04.554" v="179" actId="27636"/>
          <ac:spMkLst>
            <pc:docMk/>
            <pc:sldMk cId="756634031" sldId="442"/>
            <ac:spMk id="3" creationId="{65AC1F2D-E745-7190-B77F-A70783EE2656}"/>
          </ac:spMkLst>
        </pc:spChg>
      </pc:sldChg>
      <pc:sldChg chg="modSp new mod">
        <pc:chgData name="Marianne Lamour" userId="85cf97985f1dc4dc" providerId="LiveId" clId="{CFEB7B44-D0D7-4743-8EB7-B9642DF2FF17}" dt="2025-02-03T20:59:35.443" v="516" actId="20577"/>
        <pc:sldMkLst>
          <pc:docMk/>
          <pc:sldMk cId="4263798654" sldId="443"/>
        </pc:sldMkLst>
        <pc:spChg chg="mod">
          <ac:chgData name="Marianne Lamour" userId="85cf97985f1dc4dc" providerId="LiveId" clId="{CFEB7B44-D0D7-4743-8EB7-B9642DF2FF17}" dt="2025-02-03T20:56:06.906" v="325" actId="20577"/>
          <ac:spMkLst>
            <pc:docMk/>
            <pc:sldMk cId="4263798654" sldId="443"/>
            <ac:spMk id="2" creationId="{C3CA0A37-747C-0FBE-9D19-20C14109EED4}"/>
          </ac:spMkLst>
        </pc:spChg>
        <pc:spChg chg="mod">
          <ac:chgData name="Marianne Lamour" userId="85cf97985f1dc4dc" providerId="LiveId" clId="{CFEB7B44-D0D7-4743-8EB7-B9642DF2FF17}" dt="2025-02-03T20:59:35.443" v="516" actId="20577"/>
          <ac:spMkLst>
            <pc:docMk/>
            <pc:sldMk cId="4263798654" sldId="443"/>
            <ac:spMk id="3" creationId="{564F78CB-77EC-AFAC-9ED0-FB9321579418}"/>
          </ac:spMkLst>
        </pc:spChg>
      </pc:sldChg>
      <pc:sldChg chg="new">
        <pc:chgData name="Marianne Lamour" userId="85cf97985f1dc4dc" providerId="LiveId" clId="{CFEB7B44-D0D7-4743-8EB7-B9642DF2FF17}" dt="2025-02-03T20:59:40.226" v="517" actId="680"/>
        <pc:sldMkLst>
          <pc:docMk/>
          <pc:sldMk cId="316080834" sldId="4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3A593-F1FC-4481-96BA-C5F10755E3DA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A979D-DCE7-4C94-865B-B6D92D758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1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200" dirty="0"/>
              <a:t>RESULTATS : </a:t>
            </a:r>
          </a:p>
          <a:p>
            <a:pPr marL="0" indent="0">
              <a:buNone/>
            </a:pPr>
            <a:r>
              <a:rPr lang="fr-FR" sz="1200" dirty="0"/>
              <a:t>- 30% des enfants nécessitent une consultation auprès d’un orthoptiste</a:t>
            </a:r>
          </a:p>
          <a:p>
            <a:pPr marL="0" indent="0">
              <a:buNone/>
            </a:pPr>
            <a:r>
              <a:rPr lang="fr-FR" sz="1200" dirty="0"/>
              <a:t>- 22%</a:t>
            </a:r>
            <a:r>
              <a:rPr lang="fr-FR" sz="1200" b="1" dirty="0"/>
              <a:t> </a:t>
            </a:r>
            <a:r>
              <a:rPr lang="fr-FR" sz="1200" dirty="0"/>
              <a:t>des enfants nécessitent une consultation auprès d’un orthophoniste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0D166-BFFE-416C-B816-186251376488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1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2C0A8-17F6-4FF5-95F8-191E3F0ED26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16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08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23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30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639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32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61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63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90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63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12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32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36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50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4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00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22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0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4DB704-702F-4EC1-BBF1-773812F28629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0E6D-3191-4F2F-B101-9F7E97DC7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70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725" y="365125"/>
            <a:ext cx="10934075" cy="594573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ASSEMBLEE GENERALE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Sdo06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3 février 2025</a:t>
            </a:r>
            <a:br>
              <a:rPr lang="fr-FR" dirty="0"/>
            </a:br>
            <a:r>
              <a:rPr lang="fr-FR" dirty="0"/>
              <a:t>20h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Campanile Nice Aéroport, </a:t>
            </a:r>
            <a:br>
              <a:rPr lang="fr-FR" dirty="0"/>
            </a:br>
            <a:r>
              <a:rPr lang="fr-FR" dirty="0"/>
              <a:t>459-461 Promenade des Anglais 06200 NICE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38" y="1346523"/>
            <a:ext cx="3100337" cy="2954076"/>
          </a:xfrm>
        </p:spPr>
      </p:pic>
    </p:spTree>
    <p:extLst>
      <p:ext uri="{BB962C8B-B14F-4D97-AF65-F5344CB8AC3E}">
        <p14:creationId xmlns:p14="http://schemas.microsoft.com/office/powerpoint/2010/main" val="5686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3077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80" name="Picture 3079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82" name="Oval 3081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3084" name="Picture 3083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86" name="Picture 3085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xmlns="" id="{D27CF008-4B18-436D-B2D5-C1346C124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xmlns="" id="{CE22DAD8-5F67-4B73-ADA9-06EF381F7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94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3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xmlns="" id="{6338B651-3688-C83B-753B-84D92A1293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8" y="1827241"/>
            <a:ext cx="9150807" cy="21046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Freeform: Shape 3095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DCDB9F-2C93-6361-F1B2-FD4435C6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ANDPC 2024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DA97F11-44B6-80DC-0321-66ABBD08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22592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F1A1C2E2-B1A9-4A9C-2E1D-4AE78019A781}"/>
              </a:ext>
            </a:extLst>
          </p:cNvPr>
          <p:cNvSpPr txBox="1">
            <a:spLocks/>
          </p:cNvSpPr>
          <p:nvPr/>
        </p:nvSpPr>
        <p:spPr>
          <a:xfrm>
            <a:off x="537254" y="27869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111280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D27CF008-4B18-436D-B2D5-C1346C1243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E22DAD8-5F67-4B73-ADA9-06EF381F7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xmlns="" id="{1D033B5F-1067-B253-6D8B-BA9D32F7A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8" y="2078885"/>
            <a:ext cx="9150807" cy="1853039"/>
          </a:xfrm>
          <a:prstGeom prst="rect">
            <a:avLst/>
          </a:prstGeom>
          <a:effectLst/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25E3D2-2D08-3536-A2AA-3CA323C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ANDPC 2025</a:t>
            </a:r>
            <a:endParaRPr lang="en-US" sz="4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32594BDA-68CD-0E77-B368-A7DBC14E80A2}"/>
              </a:ext>
            </a:extLst>
          </p:cNvPr>
          <p:cNvSpPr txBox="1">
            <a:spLocks/>
          </p:cNvSpPr>
          <p:nvPr/>
        </p:nvSpPr>
        <p:spPr>
          <a:xfrm>
            <a:off x="537254" y="27869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87007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639F0F-3569-4925-AE3D-6B229B4A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221B625-035B-4181-8680-C1703DC3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xmlns="" id="{AE1A67CC-F785-4F87-9FD7-DE68191CB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9956" y="124179"/>
            <a:ext cx="11277600" cy="65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>
            <a:extLst>
              <a:ext uri="{FF2B5EF4-FFF2-40B4-BE49-F238E27FC236}">
                <a16:creationId xmlns:a16="http://schemas.microsoft.com/office/drawing/2014/main" xmlns="" id="{C9ECDD5C-152A-4CC7-8333-0F367B3A6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F5C92A3-369B-43F3-BDCE-E560B1B0E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12">
            <a:extLst>
              <a:ext uri="{FF2B5EF4-FFF2-40B4-BE49-F238E27FC236}">
                <a16:creationId xmlns:a16="http://schemas.microsoft.com/office/drawing/2014/main" xmlns="" id="{AEBE9F1A-B38D-446E-83AE-14B17CE77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37" name="Picture 14">
            <a:extLst>
              <a:ext uri="{FF2B5EF4-FFF2-40B4-BE49-F238E27FC236}">
                <a16:creationId xmlns:a16="http://schemas.microsoft.com/office/drawing/2014/main" xmlns="" id="{915B5014-A7EC-4BA6-9C83-8840CF81D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16">
            <a:extLst>
              <a:ext uri="{FF2B5EF4-FFF2-40B4-BE49-F238E27FC236}">
                <a16:creationId xmlns:a16="http://schemas.microsoft.com/office/drawing/2014/main" xmlns="" id="{022C43AB-86D7-420D-8AD7-DC0A15FDD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E3EB826-A471-488F-9E8A-D65528A3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85D5AA8-773B-469A-8802-9645A4DC9B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xmlns="" id="{13C57DFF-615C-28C5-D156-F89F88285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92302" y="1067943"/>
            <a:ext cx="7027210" cy="563933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75AF42C-C556-454E-B2D3-2C917CB81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7FC07C-29D3-04CC-309D-5420F88C8E31}"/>
              </a:ext>
            </a:extLst>
          </p:cNvPr>
          <p:cNvSpPr txBox="1">
            <a:spLocks/>
          </p:cNvSpPr>
          <p:nvPr/>
        </p:nvSpPr>
        <p:spPr>
          <a:xfrm>
            <a:off x="123939" y="3491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413490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B18EA5-5287-73D8-ABC7-E1FB6625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352653"/>
            <a:ext cx="9404723" cy="1400530"/>
          </a:xfrm>
        </p:spPr>
        <p:txBody>
          <a:bodyPr/>
          <a:lstStyle/>
          <a:p>
            <a:r>
              <a:rPr lang="fr-FR" dirty="0"/>
              <a:t>QUALIOPI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72F9564-5B4C-29FF-127F-99E08A19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61888"/>
            <a:ext cx="8946541" cy="4195481"/>
          </a:xfrm>
        </p:spPr>
        <p:txBody>
          <a:bodyPr>
            <a:normAutofit/>
          </a:bodyPr>
          <a:lstStyle/>
          <a:p>
            <a:r>
              <a:rPr lang="fr-FR" sz="3600" dirty="0"/>
              <a:t>Renouvellement </a:t>
            </a:r>
            <a:r>
              <a:rPr lang="fr-FR" sz="3600" dirty="0" err="1"/>
              <a:t>Qualiopi</a:t>
            </a:r>
            <a:r>
              <a:rPr lang="fr-FR" sz="3600" dirty="0"/>
              <a:t> en Juillet 2024 pour FDPC Méditerranée </a:t>
            </a:r>
          </a:p>
          <a:p>
            <a:endParaRPr lang="fr-FR" sz="3600" dirty="0"/>
          </a:p>
          <a:p>
            <a:r>
              <a:rPr lang="fr-FR" sz="3600" dirty="0"/>
              <a:t>Renouvellement </a:t>
            </a:r>
            <a:r>
              <a:rPr lang="fr-FR" sz="3600" dirty="0" err="1"/>
              <a:t>Qualiopi</a:t>
            </a:r>
            <a:r>
              <a:rPr lang="fr-FR" sz="3600" dirty="0"/>
              <a:t> en Janvier 2025 pour le SDO 06.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29871B93-FC47-9183-B986-0F93E287D42F}"/>
              </a:ext>
            </a:extLst>
          </p:cNvPr>
          <p:cNvSpPr txBox="1">
            <a:spLocks/>
          </p:cNvSpPr>
          <p:nvPr/>
        </p:nvSpPr>
        <p:spPr>
          <a:xfrm>
            <a:off x="352198" y="20063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409016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E26876-037A-98AD-699E-C1C3B54E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564094"/>
            <a:ext cx="9404723" cy="1400530"/>
          </a:xfrm>
        </p:spPr>
        <p:txBody>
          <a:bodyPr/>
          <a:lstStyle/>
          <a:p>
            <a:r>
              <a:rPr lang="fr-FR" dirty="0"/>
              <a:t>PROGRAMME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449A81B-1E5E-9AF6-C712-CA87954A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62519"/>
            <a:ext cx="8946541" cy="4195481"/>
          </a:xfrm>
        </p:spPr>
        <p:txBody>
          <a:bodyPr/>
          <a:lstStyle/>
          <a:p>
            <a:r>
              <a:rPr lang="fr-FR" sz="3200" dirty="0"/>
              <a:t>Via le SDO06 </a:t>
            </a:r>
          </a:p>
          <a:p>
            <a:pPr lvl="1"/>
            <a:r>
              <a:rPr lang="fr-FR" sz="3000" dirty="0"/>
              <a:t>Véronique SABADELL (8 inscrits)</a:t>
            </a:r>
          </a:p>
          <a:p>
            <a:pPr lvl="1"/>
            <a:r>
              <a:rPr lang="fr-FR" sz="3000" dirty="0"/>
              <a:t>Pascale DOUCET (complet)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D2381FC-F053-C34C-5348-1049FEEC4A38}"/>
              </a:ext>
            </a:extLst>
          </p:cNvPr>
          <p:cNvSpPr txBox="1">
            <a:spLocks/>
          </p:cNvSpPr>
          <p:nvPr/>
        </p:nvSpPr>
        <p:spPr>
          <a:xfrm>
            <a:off x="537254" y="278692"/>
            <a:ext cx="629897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310356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5DC24C-2465-36CB-80A0-DC35DCA1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177826"/>
            <a:ext cx="9404723" cy="296591"/>
          </a:xfrm>
        </p:spPr>
        <p:txBody>
          <a:bodyPr/>
          <a:lstStyle/>
          <a:p>
            <a:r>
              <a:rPr lang="fr-FR" dirty="0"/>
              <a:t>PROGRAMME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DCD3121-4CC8-E5ED-7DF7-3D84677BC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Via FDPC Méditerranée :</a:t>
            </a:r>
          </a:p>
          <a:p>
            <a:pPr lvl="1"/>
            <a:r>
              <a:rPr lang="fr-FR" sz="3000" dirty="0"/>
              <a:t>Isabelle BOBILLIER CHAUMONT (complet)</a:t>
            </a:r>
          </a:p>
          <a:p>
            <a:pPr lvl="1"/>
            <a:r>
              <a:rPr lang="fr-FR" sz="3000" dirty="0"/>
              <a:t>Prompt (complet)</a:t>
            </a:r>
          </a:p>
          <a:p>
            <a:pPr lvl="1"/>
            <a:r>
              <a:rPr lang="fr-FR" sz="3000" dirty="0"/>
              <a:t>Antoine RENARD </a:t>
            </a:r>
          </a:p>
          <a:p>
            <a:pPr lvl="1"/>
            <a:r>
              <a:rPr lang="fr-FR" sz="3000" dirty="0"/>
              <a:t>Laura LAPIERRE </a:t>
            </a:r>
          </a:p>
          <a:p>
            <a:endParaRPr lang="fr-FR" sz="32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680C4379-E6A0-ECF6-EF34-0A558083603E}"/>
              </a:ext>
            </a:extLst>
          </p:cNvPr>
          <p:cNvSpPr txBox="1">
            <a:spLocks/>
          </p:cNvSpPr>
          <p:nvPr/>
        </p:nvSpPr>
        <p:spPr>
          <a:xfrm>
            <a:off x="439283" y="41375"/>
            <a:ext cx="7387546" cy="1136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407258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871" y="1824318"/>
            <a:ext cx="9404723" cy="1400530"/>
          </a:xfrm>
        </p:spPr>
        <p:txBody>
          <a:bodyPr/>
          <a:lstStyle/>
          <a:p>
            <a:r>
              <a:rPr lang="fr-FR" sz="6000" b="1" dirty="0">
                <a:solidFill>
                  <a:srgbClr val="FFC000"/>
                </a:solidFill>
              </a:rPr>
              <a:t>Prévention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05" y="4423706"/>
            <a:ext cx="1871316" cy="1783520"/>
          </a:xfrm>
        </p:spPr>
      </p:pic>
    </p:spTree>
    <p:extLst>
      <p:ext uri="{BB962C8B-B14F-4D97-AF65-F5344CB8AC3E}">
        <p14:creationId xmlns:p14="http://schemas.microsoft.com/office/powerpoint/2010/main" val="3595643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051CCC-9D37-BE94-C4BC-3BBADAD5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776"/>
          </a:xfrm>
        </p:spPr>
        <p:txBody>
          <a:bodyPr/>
          <a:lstStyle/>
          <a:p>
            <a:r>
              <a:rPr lang="fr-FR" sz="3600" b="1" dirty="0">
                <a:solidFill>
                  <a:srgbClr val="FFC000"/>
                </a:solidFill>
              </a:rPr>
              <a:t>Prévention</a:t>
            </a:r>
            <a:endParaRPr lang="fr-FR" sz="3600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0BB6E0-71D1-EBEB-FCA5-6CB0E06FA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42" y="1314450"/>
            <a:ext cx="11214115" cy="4987962"/>
          </a:xfrm>
        </p:spPr>
        <p:txBody>
          <a:bodyPr>
            <a:no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fr-FR" sz="2400" b="1" dirty="0"/>
              <a:t>En 2024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fr-FR" sz="2400" b="1" dirty="0"/>
              <a:t>Journée de la naissance </a:t>
            </a:r>
            <a:r>
              <a:rPr lang="fr-FR" sz="2400" dirty="0"/>
              <a:t>à l’hôpital de Cannes le 06 avril 2024 : 2 </a:t>
            </a:r>
            <a:r>
              <a:rPr lang="fr-FR" sz="2400" dirty="0" err="1"/>
              <a:t>orthos</a:t>
            </a:r>
            <a:r>
              <a:rPr lang="fr-FR" sz="2400" dirty="0"/>
              <a:t>. Echanges avec les parents ou futurs parents, distribution de plaquettes d‘informations, mini-conférence sur les écrans et le développement du langage chez le tout-petit.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endParaRPr lang="fr-FR" sz="2400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b="1" dirty="0"/>
              <a:t>Journée de la parentalité </a:t>
            </a:r>
            <a:r>
              <a:rPr lang="fr-FR" sz="2400" dirty="0"/>
              <a:t>à Mougins le 01 juin 2024 avec interventions sur le langage, les écrans et les TAP : 3 </a:t>
            </a:r>
            <a:r>
              <a:rPr lang="fr-FR" sz="2400" dirty="0" err="1"/>
              <a:t>orthos</a:t>
            </a:r>
            <a:r>
              <a:rPr lang="fr-FR" sz="2400" dirty="0"/>
              <a:t>. 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endParaRPr lang="fr-FR" sz="2400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b="1" dirty="0"/>
              <a:t>Action Lire l’école (1) </a:t>
            </a:r>
            <a:r>
              <a:rPr lang="fr-FR" sz="2400" dirty="0"/>
              <a:t>le 14 </a:t>
            </a:r>
            <a:r>
              <a:rPr lang="fr-FR" sz="2400" dirty="0" err="1"/>
              <a:t>nov</a:t>
            </a:r>
            <a:r>
              <a:rPr lang="fr-FR" sz="2400" dirty="0"/>
              <a:t> 2024 à Mougins : 2 </a:t>
            </a:r>
            <a:r>
              <a:rPr lang="fr-FR" sz="2400" dirty="0" err="1"/>
              <a:t>orthos</a:t>
            </a:r>
            <a:r>
              <a:rPr lang="fr-FR" sz="2400" dirty="0"/>
              <a:t> animatrices, environ 10 familles. Distribution de livres et plaquettes, financés par la mairie.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5529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35748F-B6E3-4F28-03D0-9F2658C1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802689" cy="995082"/>
          </a:xfrm>
        </p:spPr>
        <p:txBody>
          <a:bodyPr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fr-FR" sz="4400" b="1" dirty="0">
                <a:solidFill>
                  <a:srgbClr val="FFC000"/>
                </a:solidFill>
              </a:rPr>
              <a:t>Prévention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3AB7E41-C149-3A00-B3E6-2AC42105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40" y="1331259"/>
            <a:ext cx="8946541" cy="4195481"/>
          </a:xfrm>
        </p:spPr>
        <p:txBody>
          <a:bodyPr/>
          <a:lstStyle/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Journée nationale « 1 bébé, 1 livre »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le 21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nov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2024 : 12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orthos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30 familles. Distribution livres et plaquettes, financés par le Sdo06.</a:t>
            </a:r>
            <a:b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fr-FR" dirty="0"/>
          </a:p>
        </p:txBody>
      </p:sp>
      <p:pic>
        <p:nvPicPr>
          <p:cNvPr id="4" name="Image 3" descr="Une image contenant habits, Visage humain, personne, mur&#10;&#10;Description générée automatiquement">
            <a:extLst>
              <a:ext uri="{FF2B5EF4-FFF2-40B4-BE49-F238E27FC236}">
                <a16:creationId xmlns:a16="http://schemas.microsoft.com/office/drawing/2014/main" xmlns="" id="{3160350C-BEDA-4855-3559-669A7BF08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19" y="2096461"/>
            <a:ext cx="6901514" cy="46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642418-067D-959D-C65D-8A5426DE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chemeClr val="accent3"/>
                </a:solidFill>
              </a:rPr>
              <a:t>Etaient présents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ED79103-725C-8D52-5614-09DB61B65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Marianne LAMOUR, Laetitia BEAULIEU, Emilie LIZAN, Sophie GUILLOU, Clémence de BONALD, Anne-Catherine BERTINO, Laurence DELSINNE, Constance ONFRAY, Geneviève DEPIS, Charlotte BAUZA, Florence PERRET, Jennifer PIGNON, Julie BRUNEL-FERRARO, Michèle WEBER, Fanny HOCQUET, Mélanie GAGLIO, Coline LAMBERT, Chloé CHALMIN, Marion ACQUILINA, Anne BREZAC, Marianne GENTILLET, Caroline MULOT, Sophie CISNAL</a:t>
            </a:r>
          </a:p>
          <a:p>
            <a:endParaRPr lang="fr-FR" dirty="0"/>
          </a:p>
          <a:p>
            <a:r>
              <a:rPr lang="fr-FR" dirty="0"/>
              <a:t>Etaient représentées par procuration : Viviane ROULX-LATY, Caroline VERNET-GIANNANTONIO,  Charlotte RAFFRAY-TOJA, Audrey SAYAQUE, Dominique MARMOD, Candice HOUDY, Céline DOZOL, Laetitia RABUT, Patricia Florence PETIT, Marie-Laure GRAND, Cécile MEFFRE</a:t>
            </a:r>
          </a:p>
          <a:p>
            <a:r>
              <a:rPr lang="fr-FR" dirty="0"/>
              <a:t>Soit 23 présents et 11 procurations : 34 membres votants</a:t>
            </a:r>
          </a:p>
        </p:txBody>
      </p:sp>
    </p:spTree>
    <p:extLst>
      <p:ext uri="{BB962C8B-B14F-4D97-AF65-F5344CB8AC3E}">
        <p14:creationId xmlns:p14="http://schemas.microsoft.com/office/powerpoint/2010/main" val="125605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D8D5F6C-87ED-AB00-E09F-EEFA5AA4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02" y="3387365"/>
            <a:ext cx="4634127" cy="33100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5F826B5-75EA-D275-8AF2-026BF801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386660"/>
            <a:ext cx="4634128" cy="33107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BF58B6A-429E-F344-85BA-04B3246CCEAC}"/>
              </a:ext>
            </a:extLst>
          </p:cNvPr>
          <p:cNvSpPr txBox="1"/>
          <p:nvPr/>
        </p:nvSpPr>
        <p:spPr>
          <a:xfrm>
            <a:off x="646111" y="1148945"/>
            <a:ext cx="100383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 </a:t>
            </a:r>
            <a:r>
              <a:rPr lang="fr-FR" sz="2200" b="1" dirty="0"/>
              <a:t>Prévention langage/écrans </a:t>
            </a:r>
            <a:r>
              <a:rPr lang="fr-FR" sz="2200" dirty="0"/>
              <a:t>le</a:t>
            </a:r>
            <a:r>
              <a:rPr lang="fr-FR" sz="2200" b="1" dirty="0"/>
              <a:t> </a:t>
            </a:r>
            <a:r>
              <a:rPr lang="fr-FR" sz="2200" dirty="0"/>
              <a:t>13 </a:t>
            </a:r>
            <a:r>
              <a:rPr lang="fr-FR" sz="2200" dirty="0" err="1"/>
              <a:t>déc</a:t>
            </a:r>
            <a:r>
              <a:rPr lang="fr-FR" sz="2200" dirty="0"/>
              <a:t> 2024 à Cannes, Lieu d’accueil parents/enfants : 2 </a:t>
            </a:r>
            <a:r>
              <a:rPr lang="fr-FR" sz="2200" dirty="0" err="1"/>
              <a:t>orthos</a:t>
            </a:r>
            <a:r>
              <a:rPr lang="fr-FR" sz="2200" dirty="0"/>
              <a:t>, 6 familles participantes.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2200" dirty="0"/>
              <a:t> Coopération avec les services prévention de la ville de Mougins pour créer une </a:t>
            </a:r>
            <a:r>
              <a:rPr lang="fr-FR" sz="2200" b="1" dirty="0"/>
              <a:t>plaquette</a:t>
            </a:r>
            <a:r>
              <a:rPr lang="fr-FR" sz="2200" dirty="0"/>
              <a:t> sur l’utilisation des écrans, distribuée dans les écoles maternelles de la ville (octobre 2024)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6F96FD-E450-9906-D88C-D425D3B9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802689" cy="995082"/>
          </a:xfrm>
        </p:spPr>
        <p:txBody>
          <a:bodyPr/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fr-FR" sz="4400" b="1" dirty="0">
                <a:solidFill>
                  <a:srgbClr val="FFC000"/>
                </a:solidFill>
              </a:rPr>
              <a:t>Prévention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851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9C31B043-E005-6FD2-44B1-9292DF24C3BC}"/>
              </a:ext>
            </a:extLst>
          </p:cNvPr>
          <p:cNvSpPr txBox="1">
            <a:spLocks/>
          </p:cNvSpPr>
          <p:nvPr/>
        </p:nvSpPr>
        <p:spPr>
          <a:xfrm>
            <a:off x="646111" y="1277022"/>
            <a:ext cx="10595610" cy="51282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fr-FR" sz="2400" b="1" u="sng" dirty="0"/>
              <a:t>DP2O</a:t>
            </a:r>
            <a:r>
              <a:rPr lang="fr-FR" sz="2400" b="1" dirty="0"/>
              <a:t> : dépistage en milieu scolaire dans le 06 en 2024/2025</a:t>
            </a:r>
          </a:p>
          <a:p>
            <a:pPr marL="0" indent="0">
              <a:buClr>
                <a:schemeClr val="accent1"/>
              </a:buClr>
              <a:buNone/>
            </a:pPr>
            <a:endParaRPr lang="fr-FR" sz="2400" b="1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Action créée par l’association DP2O en Vendée en 2021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42 départements participent à l’action cette année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Collaboration CPAM/ EN/ orthoptistes/ orthophonistes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Financée par la CNAM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16 </a:t>
            </a:r>
            <a:r>
              <a:rPr lang="fr-FR" sz="2400" dirty="0" err="1"/>
              <a:t>orthos</a:t>
            </a:r>
            <a:r>
              <a:rPr lang="fr-FR" sz="2400" dirty="0"/>
              <a:t> participantes dans le 06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239 enfants concernés par le dépistage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endParaRPr lang="fr-FR" sz="2400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Depuis été 2024 : échanges avec la CPAM, formation nationale auprès de l’association DP2O, formation locale à l’action pour les </a:t>
            </a:r>
            <a:r>
              <a:rPr lang="fr-FR" sz="2400" dirty="0" err="1"/>
              <a:t>orthos</a:t>
            </a:r>
            <a:r>
              <a:rPr lang="fr-FR" sz="2400" dirty="0"/>
              <a:t> participantes, COPIL avec CPAM/ EN/ orthoptistes/ Sdo06.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endParaRPr lang="fr-FR" sz="2800" b="1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endParaRPr lang="fr-FR" sz="2800" dirty="0"/>
          </a:p>
          <a:p>
            <a:endParaRPr lang="fr-FR" sz="2800" dirty="0"/>
          </a:p>
          <a:p>
            <a:pPr marL="0" indent="0">
              <a:buFont typeface="Wingdings 3" charset="2"/>
              <a:buNone/>
            </a:pPr>
            <a:endParaRPr lang="fr-FR" sz="2800" dirty="0"/>
          </a:p>
          <a:p>
            <a:endParaRPr lang="fr-FR" sz="1400" dirty="0"/>
          </a:p>
          <a:p>
            <a:endParaRPr lang="fr-FR" sz="16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34266550-F4B1-252F-BCFD-634DD085E2B9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8802689" cy="9950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spcBef>
                <a:spcPts val="1000"/>
              </a:spcBef>
              <a:defRPr/>
            </a:pPr>
            <a:r>
              <a:rPr lang="fr-FR" sz="4400" b="1">
                <a:solidFill>
                  <a:srgbClr val="FFC000"/>
                </a:solidFill>
              </a:rPr>
              <a:t>Prévention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79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34E8A228-C69B-99B3-9FA4-005ED3FA50A0}"/>
              </a:ext>
            </a:extLst>
          </p:cNvPr>
          <p:cNvSpPr txBox="1">
            <a:spLocks/>
          </p:cNvSpPr>
          <p:nvPr/>
        </p:nvSpPr>
        <p:spPr>
          <a:xfrm>
            <a:off x="768531" y="1361738"/>
            <a:ext cx="9674711" cy="50435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fr-FR" sz="2200" b="1" u="sng" dirty="0"/>
              <a:t>DP2O</a:t>
            </a:r>
          </a:p>
          <a:p>
            <a:pPr marL="0" indent="0">
              <a:buClr>
                <a:schemeClr val="accent1"/>
              </a:buClr>
              <a:buNone/>
            </a:pPr>
            <a:endParaRPr lang="fr-FR" sz="2200" b="1" u="sng" dirty="0">
              <a:solidFill>
                <a:schemeClr val="accent2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Information aux enseignants en présentiel dans les locaux de la CPAM le 06 </a:t>
            </a:r>
            <a:r>
              <a:rPr lang="fr-FR" sz="2400" dirty="0" err="1"/>
              <a:t>nov</a:t>
            </a:r>
            <a:r>
              <a:rPr lang="fr-FR" sz="2400" dirty="0"/>
              <a:t> 2024 : 3 </a:t>
            </a:r>
            <a:r>
              <a:rPr lang="fr-FR" sz="2400" dirty="0" err="1"/>
              <a:t>orthos</a:t>
            </a:r>
            <a:r>
              <a:rPr lang="fr-FR" sz="2400" dirty="0"/>
              <a:t> animatrices, 30 enseignants, personnels de la CPAM, médecins scolaires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endParaRPr lang="fr-FR" sz="2400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Information aux familles en distanciel le 07 </a:t>
            </a:r>
            <a:r>
              <a:rPr lang="fr-FR" sz="2400" dirty="0" err="1"/>
              <a:t>nov</a:t>
            </a:r>
            <a:r>
              <a:rPr lang="fr-FR" sz="2400" dirty="0"/>
              <a:t> 2024 : 2 </a:t>
            </a:r>
            <a:r>
              <a:rPr lang="fr-FR" sz="2400" dirty="0" err="1"/>
              <a:t>orthos</a:t>
            </a:r>
            <a:r>
              <a:rPr lang="fr-FR" sz="2400" dirty="0"/>
              <a:t> animatrices, nb de familles NC, 6 écoles connectées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endParaRPr lang="fr-FR" sz="2400" dirty="0"/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r>
              <a:rPr lang="fr-FR" sz="2400" dirty="0"/>
              <a:t>Prochaine étape en mars/avril 2025 : dépouillement des grilles DPL-3 remplies par les enseignants dans les écoles, envoi des résultats à la CPAM pour analyse et traitement des données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Ø"/>
            </a:pPr>
            <a:endParaRPr lang="fr-FR" dirty="0"/>
          </a:p>
          <a:p>
            <a:endParaRPr lang="fr-FR" dirty="0"/>
          </a:p>
          <a:p>
            <a:pPr marL="0" indent="0">
              <a:buFont typeface="Wingdings 3" charset="2"/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3B4F75E4-3455-8DEE-D43E-DB8B96C09C03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8802689" cy="9950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spcBef>
                <a:spcPts val="1000"/>
              </a:spcBef>
              <a:defRPr/>
            </a:pPr>
            <a:r>
              <a:rPr lang="fr-FR" sz="4400" b="1">
                <a:solidFill>
                  <a:srgbClr val="FFC000"/>
                </a:solidFill>
              </a:rPr>
              <a:t>Prévention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775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11" y="1778598"/>
            <a:ext cx="9404723" cy="1400530"/>
          </a:xfrm>
        </p:spPr>
        <p:txBody>
          <a:bodyPr/>
          <a:lstStyle/>
          <a:p>
            <a:r>
              <a:rPr lang="fr-FR" sz="6000" b="1" dirty="0">
                <a:solidFill>
                  <a:srgbClr val="FFC000"/>
                </a:solidFill>
              </a:rPr>
              <a:t>Exercice libéral</a:t>
            </a:r>
          </a:p>
        </p:txBody>
      </p:sp>
      <p:pic>
        <p:nvPicPr>
          <p:cNvPr id="4" name="Picture 3" descr="logo-sdo06-150x15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6032" y="4759167"/>
            <a:ext cx="1675447" cy="16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5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rgbClr val="FFC000"/>
                </a:solidFill>
              </a:rPr>
              <a:t>Exercice libéral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0" y="2046514"/>
            <a:ext cx="10621657" cy="4358768"/>
          </a:xfrm>
        </p:spPr>
        <p:txBody>
          <a:bodyPr>
            <a:normAutofit/>
          </a:bodyPr>
          <a:lstStyle/>
          <a:p>
            <a:r>
              <a:rPr lang="fr-FR" b="1" dirty="0"/>
              <a:t>Avril 24</a:t>
            </a:r>
          </a:p>
          <a:p>
            <a:pPr lvl="1"/>
            <a:r>
              <a:rPr lang="fr-FR" dirty="0"/>
              <a:t>AG sdo06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b="1" dirty="0"/>
              <a:t>Mai 24</a:t>
            </a:r>
          </a:p>
          <a:p>
            <a:pPr lvl="1"/>
            <a:r>
              <a:rPr lang="fr-FR" dirty="0"/>
              <a:t>COPIL </a:t>
            </a:r>
            <a:r>
              <a:rPr lang="fr-FR" dirty="0" smtClean="0"/>
              <a:t>PCO</a:t>
            </a:r>
          </a:p>
          <a:p>
            <a:pPr lvl="1"/>
            <a:endParaRPr lang="fr-FR" dirty="0"/>
          </a:p>
          <a:p>
            <a:r>
              <a:rPr lang="fr-FR" b="1" dirty="0"/>
              <a:t>Juillet 24 </a:t>
            </a:r>
          </a:p>
          <a:p>
            <a:pPr lvl="1"/>
            <a:r>
              <a:rPr lang="fr-FR" dirty="0"/>
              <a:t>COPIL DP2O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200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991D82-E31A-81FB-60AF-98095693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rgbClr val="FFC000"/>
                </a:solidFill>
              </a:rPr>
              <a:t>Exercice libéral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ED36DB4-6D4D-0193-3C22-B7BAC4749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/>
              <a:t>Septembre 24</a:t>
            </a:r>
          </a:p>
          <a:p>
            <a:pPr lvl="1"/>
            <a:r>
              <a:rPr lang="fr-FR" dirty="0"/>
              <a:t>Assises de l’orthophonie </a:t>
            </a:r>
          </a:p>
          <a:p>
            <a:pPr lvl="2"/>
            <a:r>
              <a:rPr lang="fr-FR" dirty="0"/>
              <a:t>Plus de 800 participations</a:t>
            </a:r>
          </a:p>
          <a:p>
            <a:pPr lvl="2"/>
            <a:r>
              <a:rPr lang="fr-FR" dirty="0"/>
              <a:t>Thèmes abordés : 	</a:t>
            </a:r>
          </a:p>
          <a:p>
            <a:pPr marL="914400" lvl="2" indent="0">
              <a:buNone/>
            </a:pPr>
            <a:r>
              <a:rPr lang="fr-FR" dirty="0"/>
              <a:t>		- l’orthophonie à l’école</a:t>
            </a:r>
          </a:p>
          <a:p>
            <a:pPr marL="914400" lvl="2" indent="0">
              <a:buNone/>
            </a:pPr>
            <a:r>
              <a:rPr lang="fr-FR" dirty="0"/>
              <a:t>		- Nouveaux lieux d’exercice</a:t>
            </a:r>
          </a:p>
          <a:p>
            <a:pPr marL="914400" lvl="2" indent="0">
              <a:buNone/>
            </a:pPr>
            <a:r>
              <a:rPr lang="fr-FR" dirty="0"/>
              <a:t>		- Exercice préférentiel et référencement</a:t>
            </a:r>
          </a:p>
          <a:p>
            <a:pPr marL="914400" lvl="2" indent="0">
              <a:buNone/>
            </a:pPr>
            <a:r>
              <a:rPr lang="fr-FR" dirty="0"/>
              <a:t>		- Délégation de tâches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29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rgbClr val="FFC000"/>
                </a:solidFill>
              </a:rPr>
              <a:t>Exercice libéral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1380" y="2251587"/>
            <a:ext cx="8958473" cy="3996812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Octobre 24 : </a:t>
            </a:r>
            <a:r>
              <a:rPr lang="fr-FR" dirty="0"/>
              <a:t>	</a:t>
            </a:r>
          </a:p>
          <a:p>
            <a:r>
              <a:rPr lang="fr-FR" dirty="0"/>
              <a:t>RPPS</a:t>
            </a:r>
          </a:p>
          <a:p>
            <a:pPr lvl="1"/>
            <a:r>
              <a:rPr lang="fr-FR" dirty="0"/>
              <a:t>Le numéro assurance maladie reste le seul utilisable pour la facturation</a:t>
            </a:r>
          </a:p>
          <a:p>
            <a:pPr lvl="1"/>
            <a:r>
              <a:rPr lang="fr-FR" dirty="0"/>
              <a:t>Ce numéro restera désormais </a:t>
            </a:r>
            <a:r>
              <a:rPr lang="fr-FR" b="1" dirty="0"/>
              <a:t>votre numéro d’identification</a:t>
            </a:r>
            <a:r>
              <a:rPr lang="fr-FR" dirty="0"/>
              <a:t> tout au long de votre exercice d’orthophoniste. </a:t>
            </a:r>
            <a:r>
              <a:rPr lang="fr-FR" b="1" dirty="0"/>
              <a:t>En cas de changement d’exercice</a:t>
            </a:r>
            <a:r>
              <a:rPr lang="fr-FR" dirty="0"/>
              <a:t> (déménagement, salariat/libéral), vous pouvez le déclarer sur le portail </a:t>
            </a:r>
            <a:r>
              <a:rPr lang="fr-FR" dirty="0" err="1"/>
              <a:t>eRPPS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r>
              <a:rPr lang="fr-FR" sz="3100" dirty="0"/>
              <a:t>COPIL DP2O	</a:t>
            </a:r>
          </a:p>
          <a:p>
            <a:r>
              <a:rPr lang="fr-FR" sz="2900" dirty="0"/>
              <a:t>COLLOQUE de Nice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770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557965-EE07-8570-19E2-F27B7E1E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rgbClr val="FFC000"/>
                </a:solidFill>
              </a:rPr>
              <a:t>Exercice libéral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AD70AB-823E-E2EE-2683-C0588C547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Novembre 24</a:t>
            </a:r>
          </a:p>
          <a:p>
            <a:pPr lvl="1"/>
            <a:r>
              <a:rPr lang="fr-FR" dirty="0"/>
              <a:t>CPD</a:t>
            </a:r>
          </a:p>
          <a:p>
            <a:pPr lvl="2"/>
            <a:r>
              <a:rPr lang="fr-FR" dirty="0"/>
              <a:t>Nouveau zonage; disparition des zones sous denses</a:t>
            </a:r>
          </a:p>
          <a:p>
            <a:pPr lvl="2"/>
            <a:r>
              <a:rPr lang="fr-FR" dirty="0"/>
              <a:t>Dossiers présentant des anomalies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b="1" dirty="0"/>
              <a:t>Décembre 24</a:t>
            </a:r>
          </a:p>
          <a:p>
            <a:pPr lvl="1"/>
            <a:r>
              <a:rPr lang="fr-FR" dirty="0"/>
              <a:t>Commissions des pénalités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Janvier 25</a:t>
            </a:r>
          </a:p>
          <a:p>
            <a:pPr lvl="1"/>
            <a:r>
              <a:rPr lang="fr-FR" dirty="0"/>
              <a:t>COPIL DP2O</a:t>
            </a:r>
          </a:p>
          <a:p>
            <a:pPr lvl="1"/>
            <a:r>
              <a:rPr lang="fr-FR" dirty="0"/>
              <a:t>FAMI neutralisation des indicateurs de l’exercice coordonné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560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F279B2-76FF-6EC4-FC8F-8022E155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>
                <a:solidFill>
                  <a:srgbClr val="FFC000"/>
                </a:solidFill>
              </a:rPr>
              <a:t>Exercice</a:t>
            </a:r>
            <a:r>
              <a:rPr lang="fr-FR" dirty="0"/>
              <a:t> </a:t>
            </a:r>
            <a:r>
              <a:rPr lang="fr-FR" sz="6000" b="1" dirty="0">
                <a:solidFill>
                  <a:srgbClr val="FFC000"/>
                </a:solidFill>
              </a:rPr>
              <a:t>salarié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06608C-B8A8-D09B-FFC8-E4750B628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Nouvelle </a:t>
            </a:r>
            <a:r>
              <a:rPr lang="fr-FR" dirty="0"/>
              <a:t>classification au sein de l’UGECAM obtenue en décembre 2024</a:t>
            </a:r>
          </a:p>
          <a:p>
            <a:pPr marL="0" indent="0">
              <a:buNone/>
            </a:pPr>
            <a:r>
              <a:rPr lang="fr-FR" dirty="0"/>
              <a:t>➡️ </a:t>
            </a:r>
            <a:r>
              <a:rPr lang="fr-FR" b="1" dirty="0"/>
              <a:t>Statut cadre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➡️ 45 points supplémentaires sur le coefficient à l’embauche, soit +342 euros brut par mois dès le 1er juin 2025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➡️ 3 points de revalorisation pour les orthophonistes en poste, rétroactifs au 1er  janvier 2024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➡️ </a:t>
            </a:r>
            <a:r>
              <a:rPr lang="fr-FR" b="1" dirty="0"/>
              <a:t>Intégration de la prime Ségur au salaire de base à compter de janvier 2026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631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507DEA-0FDA-73A3-78AF-9C50D68A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690D3A-2CFF-5D10-6C73-54BBCDF9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>
                <a:solidFill>
                  <a:srgbClr val="FFC000"/>
                </a:solidFill>
              </a:rPr>
              <a:t>Actions diverses 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E1166A-9EE4-A233-001B-62354069A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Tenue d’un stand lors de la journée de la santé à Saint Vallier de </a:t>
            </a:r>
            <a:r>
              <a:rPr lang="fr-FR" sz="3200" dirty="0" err="1"/>
              <a:t>Thiey</a:t>
            </a:r>
            <a:r>
              <a:rPr lang="fr-FR" sz="3200" dirty="0"/>
              <a:t> en juin </a:t>
            </a:r>
            <a:r>
              <a:rPr lang="fr-FR" sz="3200" dirty="0" smtClean="0"/>
              <a:t>2024</a:t>
            </a:r>
            <a:endParaRPr lang="fr-FR" sz="3200" dirty="0"/>
          </a:p>
          <a:p>
            <a:r>
              <a:rPr lang="fr-FR" sz="3200" dirty="0"/>
              <a:t>Représentation </a:t>
            </a:r>
            <a:r>
              <a:rPr lang="fr-FR" sz="3200" dirty="0" smtClean="0"/>
              <a:t>du Sdo60 à l’UNAPL</a:t>
            </a:r>
          </a:p>
          <a:p>
            <a:r>
              <a:rPr lang="fr-FR" sz="3200" dirty="0" smtClean="0"/>
              <a:t>Participation </a:t>
            </a:r>
            <a:r>
              <a:rPr lang="fr-FR" sz="3200" dirty="0"/>
              <a:t>aux </a:t>
            </a:r>
            <a:r>
              <a:rPr lang="fr-FR" sz="3200" dirty="0"/>
              <a:t>C</a:t>
            </a:r>
            <a:r>
              <a:rPr lang="fr-FR" sz="3200" dirty="0" smtClean="0"/>
              <a:t>ommissions Régionales d’Autorisation d’Exercice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21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RAPPORT MORAL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225" y="2066180"/>
            <a:ext cx="11680722" cy="5348748"/>
          </a:xfrm>
        </p:spPr>
        <p:txBody>
          <a:bodyPr>
            <a:normAutofit/>
          </a:bodyPr>
          <a:lstStyle/>
          <a:p>
            <a:r>
              <a:rPr lang="fr-FR" sz="3600" dirty="0"/>
              <a:t>Formation </a:t>
            </a:r>
          </a:p>
          <a:p>
            <a:r>
              <a:rPr lang="fr-FR" sz="3600" dirty="0"/>
              <a:t>Prévention</a:t>
            </a:r>
          </a:p>
          <a:p>
            <a:r>
              <a:rPr lang="fr-FR" sz="3600" dirty="0"/>
              <a:t>Exercice libéral</a:t>
            </a:r>
          </a:p>
          <a:p>
            <a:r>
              <a:rPr lang="fr-FR" sz="3600" dirty="0"/>
              <a:t>Exercice salarié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754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8063" y="1672693"/>
            <a:ext cx="9404723" cy="1400530"/>
          </a:xfrm>
        </p:spPr>
        <p:txBody>
          <a:bodyPr/>
          <a:lstStyle/>
          <a:p>
            <a:r>
              <a:rPr lang="fr-FR" sz="6000" b="1" dirty="0">
                <a:solidFill>
                  <a:srgbClr val="FFC000"/>
                </a:solidFill>
              </a:rPr>
              <a:t>RAPPORT FINANCIER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2539" y="3896958"/>
            <a:ext cx="8946541" cy="4195481"/>
          </a:xfrm>
        </p:spPr>
        <p:txBody>
          <a:bodyPr>
            <a:normAutofit/>
          </a:bodyPr>
          <a:lstStyle/>
          <a:p>
            <a:r>
              <a:rPr lang="fr-FR" sz="3200" dirty="0"/>
              <a:t>Trésorerie</a:t>
            </a:r>
          </a:p>
        </p:txBody>
      </p:sp>
      <p:pic>
        <p:nvPicPr>
          <p:cNvPr id="4" name="Picture 3" descr="logo-sdo06-150x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87" y="4627061"/>
            <a:ext cx="1746593" cy="17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57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2060848"/>
            <a:ext cx="4174233" cy="1152128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chemeClr val="accent3"/>
                </a:solidFill>
              </a:rPr>
              <a:t>Sdo06-FNO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09800" y="3725589"/>
            <a:ext cx="6118449" cy="927547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fr-FR" sz="6400" b="1" dirty="0">
                <a:solidFill>
                  <a:schemeClr val="accent3"/>
                </a:solidFill>
              </a:rPr>
              <a:t>Comptabilité 2024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1" y="692785"/>
            <a:ext cx="6635115" cy="536956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avons maintenu le montant des indemnités compensatrices de perte de revenus qui sont restées à: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Demi-journée : 	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Journée:				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320 €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réunions en commission paritaire, qui ont lieu deux fois par an, un matin de 9h30 à 12h30, sont indemnisées directement par la CPAM, au tarif global d’environ 145 € (frais de déplacement + Indemnités Compensatoires de pertes de revenus).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cas où les commissions ayant lieu en visio-conférence, seule l’indemnisation du temps de réunion est indemnisée.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1360" y="620395"/>
            <a:ext cx="8183880" cy="5326380"/>
          </a:xfrm>
        </p:spPr>
        <p:txBody>
          <a:bodyPr>
            <a:normAutofit fontScale="72500" lnSpcReduction="20000"/>
          </a:bodyPr>
          <a:lstStyle/>
          <a:p>
            <a:pPr marL="0" indent="0">
              <a:buNone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La quote-part des adhésions – le montant de l’abonnement à l’Orthophoniste se répartit comme suit :</a:t>
            </a:r>
          </a:p>
          <a:p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60% pour la nation,</a:t>
            </a:r>
          </a:p>
          <a:p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10 % pour la région,</a:t>
            </a:r>
          </a:p>
          <a:p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30 % pour le département.</a:t>
            </a:r>
          </a:p>
          <a:p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Lors des rétrocessions, il devra être séparé de la partie correspondant à l’adhésion proprement dite, et versé directement sur le compte régional.</a:t>
            </a:r>
          </a:p>
          <a:p>
            <a:pPr marL="0" indent="0">
              <a:buNone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Comme le montant dépend du nombre total d’adhérents de la région, qui n’est connu qu’en fin d’année civile,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Orthoédition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en demande le paiement au début de l’année suivante.  </a:t>
            </a:r>
          </a:p>
          <a:p>
            <a:pPr marL="0" indent="0">
              <a:buNone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300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Evolution des adhésions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7890" y="908686"/>
            <a:ext cx="8042910" cy="5467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le 06, vous, adhérents, êtes au rendez-vous avec une évolution des adhésions : 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2018 : 179 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2019 : 176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2020 : 187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2021 : 191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2022 : 171  (en baisse dans toute la France)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2023 : 164</a:t>
            </a:r>
          </a:p>
          <a:p>
            <a:pPr marL="0" indent="0">
              <a:buNone/>
            </a:pPr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En 2024 : 185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notre nombre d’adhérents dépend notre représentativité syndicale régionale, puisque chaque département peut mandater un administrateur régional par tranche de 20 adhérents.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B40495-B996-CCDD-45A6-665D06835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748A165-396F-63EA-3006-3F039FC13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76672"/>
            <a:ext cx="8229600" cy="6048672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buNone/>
            </a:pPr>
            <a:endParaRPr lang="fr-FR" sz="2200" u="sng" dirty="0">
              <a:solidFill>
                <a:schemeClr val="tx1"/>
              </a:solidFill>
              <a:latin typeface="Arial" panose="020B0604020202020204"/>
              <a:ea typeface="Times New Roman" panose="02020603050405020304"/>
            </a:endParaRPr>
          </a:p>
          <a:p>
            <a:pPr indent="0">
              <a:buNone/>
            </a:pPr>
            <a:r>
              <a:rPr lang="fr-FR" sz="2200" u="sng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AU 31.12.2023:</a:t>
            </a:r>
            <a:endParaRPr lang="fr-FR" sz="22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>
              <a:buNone/>
            </a:pPr>
            <a:endParaRPr lang="fr-FR" sz="2200" b="1" dirty="0">
              <a:solidFill>
                <a:schemeClr val="tx1"/>
              </a:solidFill>
              <a:latin typeface="Arial" panose="020B0604020202020204"/>
              <a:ea typeface="Times New Roman" panose="02020603050405020304"/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SOLDE BANQUE :</a:t>
            </a:r>
          </a:p>
          <a:p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Compte Sdo06 général: 			 	  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	  +		 787,35</a:t>
            </a:r>
          </a:p>
          <a:p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Compte Sdo06 Formation Permanente : 	  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+	     8082,40</a:t>
            </a:r>
            <a:endParaRPr lang="fr-FR" sz="2200" b="1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Ajouter à ceci le montant du livret bleu :	  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+	  47 880,86</a:t>
            </a:r>
          </a:p>
          <a:p>
            <a:endParaRPr lang="fr-FR" sz="22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Total des avoirs : </a:t>
            </a:r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  <a:sym typeface="+mn-ea"/>
              </a:rPr>
              <a:t> 			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  <a:sym typeface="+mn-ea"/>
              </a:rPr>
              <a:t>+	56 750,61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		   Résultat 2023 :  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+      7 697,82</a:t>
            </a:r>
          </a:p>
          <a:p>
            <a:pPr marL="0" indent="0">
              <a:buNone/>
            </a:pPr>
            <a:endParaRPr lang="fr-FR" sz="2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xmlns="" id="{C96A5D44-3D09-65AB-6F24-39318FA85A03}"/>
              </a:ext>
            </a:extLst>
          </p:cNvPr>
          <p:cNvSpPr/>
          <p:nvPr/>
        </p:nvSpPr>
        <p:spPr>
          <a:xfrm>
            <a:off x="2135560" y="4725144"/>
            <a:ext cx="72008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522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720080"/>
          </a:xfr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/>
              <a:t>Recettes 2024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36" y="1124744"/>
            <a:ext cx="8229600" cy="5328592"/>
          </a:xfr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3800" b="1" u="sng" dirty="0">
              <a:latin typeface="Arial" panose="020B0604020202020204"/>
              <a:ea typeface="Times New Roman" panose="02020603050405020304"/>
            </a:endParaRPr>
          </a:p>
          <a:p>
            <a:pPr marL="0" indent="0">
              <a:buNone/>
            </a:pPr>
            <a:r>
              <a:rPr lang="fr-FR" sz="9600" b="1" u="sng" dirty="0">
                <a:latin typeface="Arial" panose="020B0604020202020204"/>
                <a:ea typeface="Times New Roman" panose="02020603050405020304"/>
              </a:rPr>
              <a:t>Au total :</a:t>
            </a:r>
            <a:r>
              <a:rPr lang="fr-FR" sz="9600" dirty="0">
                <a:latin typeface="Arial" panose="020B0604020202020204"/>
                <a:ea typeface="Times New Roman" panose="02020603050405020304"/>
              </a:rPr>
              <a:t> </a:t>
            </a:r>
            <a:r>
              <a:rPr lang="fr-FR" sz="8000" dirty="0">
                <a:latin typeface="Arial" panose="020B0604020202020204"/>
                <a:ea typeface="Times New Roman" panose="02020603050405020304"/>
              </a:rPr>
              <a:t> 					</a:t>
            </a:r>
            <a:r>
              <a:rPr lang="fr-FR" sz="9600" dirty="0">
                <a:latin typeface="Arial" panose="020B0604020202020204"/>
                <a:ea typeface="Times New Roman" panose="02020603050405020304"/>
              </a:rPr>
              <a:t>	</a:t>
            </a:r>
            <a:r>
              <a:rPr lang="fr-FR" sz="9600" b="1" dirty="0">
                <a:solidFill>
                  <a:srgbClr val="00B050"/>
                </a:solidFill>
                <a:latin typeface="Arial" panose="020B0604020202020204"/>
                <a:ea typeface="Times New Roman" panose="02020603050405020304"/>
              </a:rPr>
              <a:t>+ 35 073      </a:t>
            </a:r>
            <a:r>
              <a:rPr lang="fr-FR" sz="8000" dirty="0">
                <a:solidFill>
                  <a:srgbClr val="008000"/>
                </a:solidFill>
                <a:latin typeface="Arial" panose="020B0604020202020204"/>
                <a:ea typeface="Times New Roman" panose="02020603050405020304"/>
              </a:rPr>
              <a:t>(2023 : 26 690)</a:t>
            </a:r>
          </a:p>
          <a:p>
            <a:pPr marL="0" indent="0">
              <a:buNone/>
            </a:pPr>
            <a:r>
              <a:rPr lang="fr-FR" sz="9600" dirty="0">
                <a:latin typeface="Arial" panose="020B0604020202020204"/>
                <a:ea typeface="Times New Roman" panose="02020603050405020304"/>
              </a:rPr>
              <a:t>Dont :</a:t>
            </a:r>
            <a:endParaRPr lang="fr-FR" sz="9600" dirty="0">
              <a:latin typeface="Times New Roman" panose="02020603050405020304"/>
              <a:ea typeface="Times New Roman" panose="02020603050405020304"/>
            </a:endParaRPr>
          </a:p>
          <a:p>
            <a:r>
              <a:rPr lang="fr-FR" sz="9600" dirty="0">
                <a:latin typeface="Arial" panose="020B0604020202020204"/>
                <a:ea typeface="Times New Roman" panose="02020603050405020304"/>
              </a:rPr>
              <a:t>  Adhésions : 							</a:t>
            </a:r>
            <a:r>
              <a:rPr lang="fr-FR" sz="96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		</a:t>
            </a:r>
            <a:r>
              <a:rPr lang="fr-FR" sz="9600" b="1" dirty="0">
                <a:solidFill>
                  <a:srgbClr val="00B050"/>
                </a:solidFill>
                <a:latin typeface="Arial" panose="020B0604020202020204"/>
                <a:ea typeface="Times New Roman" panose="02020603050405020304"/>
              </a:rPr>
              <a:t>+  12   678</a:t>
            </a:r>
          </a:p>
          <a:p>
            <a:r>
              <a:rPr lang="fr-FR" sz="9600" dirty="0">
                <a:latin typeface="Arial" panose="020B0604020202020204"/>
                <a:ea typeface="Times New Roman" panose="02020603050405020304"/>
              </a:rPr>
              <a:t>	Dont abonnements (à restituer à la</a:t>
            </a:r>
          </a:p>
          <a:p>
            <a:pPr marL="0" indent="0">
              <a:buNone/>
            </a:pPr>
            <a:r>
              <a:rPr lang="fr-FR" sz="9600" dirty="0">
                <a:latin typeface="Arial" panose="020B0604020202020204"/>
                <a:ea typeface="Times New Roman" panose="02020603050405020304"/>
              </a:rPr>
              <a:t>	région qui le paye à </a:t>
            </a:r>
            <a:r>
              <a:rPr lang="fr-FR" sz="9600" dirty="0" err="1">
                <a:latin typeface="Arial" panose="020B0604020202020204"/>
                <a:ea typeface="Times New Roman" panose="02020603050405020304"/>
              </a:rPr>
              <a:t>orthoédition</a:t>
            </a:r>
            <a:r>
              <a:rPr lang="fr-FR" sz="9600" dirty="0">
                <a:latin typeface="Arial" panose="020B0604020202020204"/>
                <a:ea typeface="Times New Roman" panose="02020603050405020304"/>
              </a:rPr>
              <a:t> : 18€ par adhérent)</a:t>
            </a:r>
            <a:r>
              <a:rPr lang="fr-FR" sz="9600" b="1" dirty="0">
                <a:solidFill>
                  <a:srgbClr val="28A634"/>
                </a:solidFill>
                <a:latin typeface="Arial" panose="020B0604020202020204"/>
                <a:ea typeface="Times New Roman" panose="02020603050405020304"/>
              </a:rPr>
              <a:t> </a:t>
            </a:r>
            <a:r>
              <a:rPr lang="fr-FR" sz="96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:   </a:t>
            </a:r>
          </a:p>
          <a:p>
            <a:pPr marL="0" indent="0">
              <a:buNone/>
            </a:pPr>
            <a:r>
              <a:rPr lang="fr-FR" sz="9600" b="1" dirty="0">
                <a:solidFill>
                  <a:schemeClr val="accent2"/>
                </a:solidFill>
                <a:latin typeface="Arial" panose="020B0604020202020204"/>
                <a:ea typeface="Times New Roman" panose="02020603050405020304"/>
              </a:rPr>
              <a:t>														 3 330</a:t>
            </a:r>
          </a:p>
          <a:p>
            <a:pPr marL="0" indent="0">
              <a:buNone/>
            </a:pPr>
            <a:endParaRPr lang="fr-FR" sz="9600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  <a:p>
            <a:r>
              <a:rPr lang="fr-FR" sz="9600" dirty="0">
                <a:solidFill>
                  <a:schemeClr val="bg1"/>
                </a:solidFill>
                <a:latin typeface="Arial" panose="020B0604020202020204"/>
                <a:ea typeface="Times New Roman" panose="02020603050405020304"/>
              </a:rPr>
              <a:t>Colloque</a:t>
            </a:r>
            <a:r>
              <a:rPr lang="fr-FR" sz="96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 </a:t>
            </a:r>
            <a:r>
              <a:rPr lang="fr-FR" sz="9600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 </a:t>
            </a:r>
            <a:r>
              <a:rPr lang="fr-FR" sz="9600" dirty="0">
                <a:latin typeface="Arial" panose="020B0604020202020204"/>
                <a:ea typeface="Times New Roman" panose="02020603050405020304"/>
              </a:rPr>
              <a:t>:	 </a:t>
            </a:r>
            <a:r>
              <a:rPr lang="fr-FR" sz="9600" b="1" dirty="0">
                <a:solidFill>
                  <a:srgbClr val="28A634"/>
                </a:solidFill>
                <a:latin typeface="Arial" panose="020B0604020202020204"/>
                <a:ea typeface="Times New Roman" panose="02020603050405020304"/>
              </a:rPr>
              <a:t>+    </a:t>
            </a:r>
            <a:r>
              <a:rPr lang="fr-FR" sz="9600" b="1" dirty="0">
                <a:solidFill>
                  <a:srgbClr val="00B050"/>
                </a:solidFill>
                <a:latin typeface="Arial" panose="020B0604020202020204"/>
                <a:ea typeface="Times New Roman" panose="02020603050405020304"/>
              </a:rPr>
              <a:t>21 111</a:t>
            </a:r>
          </a:p>
          <a:p>
            <a:pPr marL="0" indent="0">
              <a:buNone/>
            </a:pPr>
            <a:endParaRPr lang="fr-FR" sz="9600" dirty="0">
              <a:latin typeface="Arial" panose="020B0604020202020204"/>
              <a:ea typeface="Times New Roman" panose="02020603050405020304"/>
            </a:endParaRPr>
          </a:p>
          <a:p>
            <a:r>
              <a:rPr lang="fr-FR" sz="9600" dirty="0">
                <a:latin typeface="Arial" panose="020B0604020202020204"/>
                <a:ea typeface="Times New Roman" panose="02020603050405020304"/>
              </a:rPr>
              <a:t>Intérêts des comptes rémunérés :			</a:t>
            </a:r>
            <a:r>
              <a:rPr lang="fr-FR" sz="9600" b="1" dirty="0">
                <a:solidFill>
                  <a:srgbClr val="00B050"/>
                </a:solidFill>
                <a:latin typeface="Arial" panose="020B0604020202020204"/>
                <a:ea typeface="Times New Roman" panose="02020603050405020304"/>
              </a:rPr>
              <a:t>+	1 284,21</a:t>
            </a:r>
            <a:endParaRPr lang="fr-FR" sz="4200" b="1" dirty="0">
              <a:solidFill>
                <a:srgbClr val="00B050"/>
              </a:solidFill>
              <a:latin typeface="Arial" panose="020B0604020202020204"/>
              <a:ea typeface="Times New Roman" panose="02020603050405020304"/>
            </a:endParaRPr>
          </a:p>
          <a:p>
            <a:endParaRPr lang="fr-FR" sz="2400" b="1" dirty="0">
              <a:solidFill>
                <a:schemeClr val="tx1"/>
              </a:solidFill>
              <a:latin typeface="Arial" panose="020B0604020202020204"/>
              <a:ea typeface="Times New Roman" panose="02020603050405020304"/>
            </a:endParaRPr>
          </a:p>
          <a:p>
            <a:pPr marL="0" indent="0">
              <a:buNone/>
            </a:pPr>
            <a:r>
              <a:rPr lang="fr-FR" sz="2400" dirty="0">
                <a:latin typeface="Arial" panose="020B0604020202020204"/>
                <a:ea typeface="Times New Roman" panose="02020603050405020304"/>
              </a:rPr>
              <a:t> </a:t>
            </a:r>
            <a:endParaRPr lang="fr-FR" sz="2400" dirty="0">
              <a:latin typeface="Times New Roman" panose="02020603050405020304"/>
              <a:ea typeface="Times New Roman" panose="02020603050405020304"/>
            </a:endParaRPr>
          </a:p>
          <a:p>
            <a:endParaRPr lang="fr-FR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124745"/>
            <a:ext cx="8229600" cy="5001419"/>
          </a:xfr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fr-FR" sz="2400" b="1" u="sng" dirty="0">
              <a:latin typeface="Arial" panose="020B0604020202020204"/>
              <a:ea typeface="Times New Roman" panose="02020603050405020304"/>
            </a:endParaRPr>
          </a:p>
          <a:p>
            <a:pPr marL="0" indent="0">
              <a:buNone/>
            </a:pPr>
            <a:r>
              <a:rPr lang="fr-FR" sz="2400" b="1" u="sng" dirty="0">
                <a:latin typeface="Arial" panose="020B0604020202020204"/>
                <a:ea typeface="Times New Roman" panose="02020603050405020304"/>
              </a:rPr>
              <a:t>Au total :</a:t>
            </a:r>
            <a:r>
              <a:rPr lang="fr-FR" dirty="0">
                <a:latin typeface="Arial" panose="020B0604020202020204"/>
                <a:ea typeface="Times New Roman" panose="02020603050405020304"/>
              </a:rPr>
              <a:t>			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-    38 776	</a:t>
            </a:r>
            <a:r>
              <a:rPr lang="fr-FR" dirty="0">
                <a:latin typeface="Arial" panose="020B0604020202020204"/>
                <a:ea typeface="Times New Roman" panose="02020603050405020304"/>
              </a:rPr>
              <a:t>  </a:t>
            </a:r>
            <a:r>
              <a:rPr lang="fr-FR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  <a:sym typeface="+mn-ea"/>
              </a:rPr>
              <a:t>(2023 : 13 555)</a:t>
            </a:r>
            <a:endParaRPr lang="fr-FR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r>
              <a:rPr lang="fr-FR" sz="2400" dirty="0">
                <a:latin typeface="Arial" panose="020B0604020202020204"/>
                <a:ea typeface="Times New Roman" panose="02020603050405020304"/>
              </a:rPr>
              <a:t>Rétrocessions à la région :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- 	  2 840</a:t>
            </a:r>
          </a:p>
          <a:p>
            <a:r>
              <a:rPr lang="fr-FR" sz="2400" dirty="0">
                <a:latin typeface="Arial" panose="020B0604020202020204"/>
                <a:ea typeface="Times New Roman" panose="02020603050405020304"/>
              </a:rPr>
              <a:t>Indemnités perte d’exploitation départementales :		</a:t>
            </a:r>
            <a:r>
              <a:rPr lang="fr-FR" dirty="0">
                <a:latin typeface="Arial" panose="020B0604020202020204"/>
                <a:ea typeface="Times New Roman" panose="02020603050405020304"/>
              </a:rPr>
              <a:t>  </a:t>
            </a:r>
            <a:r>
              <a:rPr lang="fr-FR" sz="24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									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-          6 400</a:t>
            </a:r>
          </a:p>
          <a:p>
            <a:pPr marL="0" indent="0">
              <a:buNone/>
            </a:pPr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  <a:p>
            <a:r>
              <a:rPr lang="fr-FR" sz="2400" dirty="0">
                <a:latin typeface="Arial" panose="020B0604020202020204"/>
                <a:ea typeface="Times New Roman" panose="02020603050405020304"/>
              </a:rPr>
              <a:t>Honoraires comptable :		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-             720</a:t>
            </a:r>
          </a:p>
          <a:p>
            <a:r>
              <a:rPr lang="fr-FR" sz="2400" dirty="0">
                <a:latin typeface="Arial" panose="020B0604020202020204"/>
                <a:ea typeface="Times New Roman" panose="02020603050405020304"/>
                <a:sym typeface="+mn-ea"/>
              </a:rPr>
              <a:t>Honoraires formateurs :		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  <a:sym typeface="+mn-ea"/>
              </a:rPr>
              <a:t>-                 0</a:t>
            </a:r>
          </a:p>
          <a:p>
            <a:r>
              <a:rPr lang="fr-FR" sz="2400" dirty="0">
                <a:latin typeface="Arial" panose="020B0604020202020204"/>
                <a:ea typeface="Times New Roman" panose="02020603050405020304"/>
                <a:sym typeface="+mn-ea"/>
              </a:rPr>
              <a:t>Honoraires Qualiopi :		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  <a:sym typeface="+mn-ea"/>
              </a:rPr>
              <a:t>-                 0</a:t>
            </a:r>
          </a:p>
          <a:p>
            <a:pPr marL="0" indent="0">
              <a:buNone/>
            </a:pPr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  <a:p>
            <a:pPr marL="0" indent="0">
              <a:buNone/>
            </a:pPr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35505" y="188596"/>
            <a:ext cx="6347460" cy="777875"/>
          </a:xfrm>
        </p:spPr>
        <p:txBody>
          <a:bodyPr/>
          <a:lstStyle/>
          <a:p>
            <a:endParaRPr lang="fr-FR" altLang="en-US"/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1919536" y="188640"/>
            <a:ext cx="8229600" cy="72008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lt1"/>
                </a:solidFill>
              </a:defRPr>
            </a:lvl2pPr>
            <a:lvl3pPr eaLnBrk="1" hangingPunct="1">
              <a:defRPr>
                <a:solidFill>
                  <a:schemeClr val="lt1"/>
                </a:solidFill>
              </a:defRPr>
            </a:lvl3pPr>
            <a:lvl4pPr eaLnBrk="1" hangingPunct="1">
              <a:defRPr>
                <a:solidFill>
                  <a:schemeClr val="lt1"/>
                </a:solidFill>
              </a:defRPr>
            </a:lvl4pPr>
            <a:lvl5pPr eaLnBrk="1" hangingPunct="1">
              <a:defRPr>
                <a:solidFill>
                  <a:schemeClr val="lt1"/>
                </a:solidFill>
              </a:defRPr>
            </a:lvl5pPr>
            <a:lvl6pPr eaLnBrk="1" hangingPunct="1">
              <a:defRPr>
                <a:solidFill>
                  <a:schemeClr val="lt1"/>
                </a:solidFill>
              </a:defRPr>
            </a:lvl6pPr>
            <a:lvl7pPr eaLnBrk="1" hangingPunct="1">
              <a:defRPr>
                <a:solidFill>
                  <a:schemeClr val="lt1"/>
                </a:solidFill>
              </a:defRPr>
            </a:lvl7pPr>
            <a:lvl8pPr eaLnBrk="1" hangingPunct="1">
              <a:defRPr>
                <a:solidFill>
                  <a:schemeClr val="lt1"/>
                </a:solidFill>
              </a:defRPr>
            </a:lvl8pPr>
            <a:lvl9pPr eaLnBrk="1" hangingPunct="1"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Dépenses 2024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322263"/>
            <a:ext cx="8229600" cy="6213475"/>
          </a:xfr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5260" indent="0">
              <a:buNone/>
            </a:pPr>
            <a:endParaRPr lang="fr-FR" sz="2400" dirty="0">
              <a:latin typeface="Arial" panose="020B0604020202020204"/>
              <a:ea typeface="Times New Roman" panose="02020603050405020304"/>
            </a:endParaRPr>
          </a:p>
          <a:p>
            <a:pPr marL="449580"/>
            <a:r>
              <a:rPr lang="fr-FR" sz="2400" dirty="0">
                <a:latin typeface="Arial" panose="020B0604020202020204"/>
                <a:ea typeface="Times New Roman" panose="02020603050405020304"/>
              </a:rPr>
              <a:t>Frais de formation  :			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-	 29 114</a:t>
            </a:r>
            <a:endParaRPr lang="fr-FR" sz="2400" dirty="0">
              <a:latin typeface="Arial" panose="020B0604020202020204"/>
              <a:ea typeface="Times New Roman" panose="02020603050405020304"/>
            </a:endParaRPr>
          </a:p>
          <a:p>
            <a:pPr marL="449580"/>
            <a:r>
              <a:rPr lang="fr-FR" sz="2400" dirty="0">
                <a:latin typeface="Arial" panose="020B0604020202020204"/>
                <a:ea typeface="Times New Roman" panose="02020603050405020304"/>
                <a:sym typeface="+mn-ea"/>
              </a:rPr>
              <a:t>Mission et réception :		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  <a:sym typeface="+mn-ea"/>
              </a:rPr>
              <a:t>-	      190</a:t>
            </a:r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  <a:p>
            <a:pPr marL="449580"/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  <a:p>
            <a:pPr marL="449580"/>
            <a:r>
              <a:rPr lang="fr-FR" sz="2400" dirty="0">
                <a:latin typeface="Arial" panose="020B0604020202020204"/>
                <a:ea typeface="Times New Roman" panose="02020603050405020304"/>
                <a:sym typeface="+mn-ea"/>
              </a:rPr>
              <a:t>Déplacements administrateurs :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  <a:sym typeface="+mn-ea"/>
              </a:rPr>
              <a:t>-	      508</a:t>
            </a:r>
            <a:endParaRPr lang="fr-FR" sz="2400" dirty="0">
              <a:latin typeface="Arial" panose="020B0604020202020204"/>
              <a:ea typeface="Times New Roman" panose="02020603050405020304"/>
            </a:endParaRPr>
          </a:p>
          <a:p>
            <a:pPr marL="449580"/>
            <a:r>
              <a:rPr lang="fr-FR" sz="2400" dirty="0">
                <a:latin typeface="Arial" panose="020B0604020202020204"/>
                <a:ea typeface="Times New Roman" panose="02020603050405020304"/>
              </a:rPr>
              <a:t>Restauration réunions, CAD :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-	   1 120</a:t>
            </a:r>
          </a:p>
          <a:p>
            <a:pPr marL="449580"/>
            <a:endParaRPr lang="fr-FR" sz="2400" dirty="0">
              <a:latin typeface="Arial" panose="020B0604020202020204"/>
              <a:ea typeface="Times New Roman" panose="02020603050405020304"/>
            </a:endParaRPr>
          </a:p>
          <a:p>
            <a:r>
              <a:rPr lang="fr-FR" sz="2400" dirty="0">
                <a:latin typeface="Arial" panose="020B0604020202020204"/>
                <a:ea typeface="Times New Roman" panose="02020603050405020304"/>
              </a:rPr>
              <a:t>Frais bancaires 2 cptes (courant+FP):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-	      322</a:t>
            </a:r>
          </a:p>
          <a:p>
            <a:r>
              <a:rPr lang="fr-FR" sz="2400" dirty="0">
                <a:latin typeface="Arial" panose="020B0604020202020204"/>
                <a:ea typeface="Times New Roman" panose="02020603050405020304"/>
              </a:rPr>
              <a:t>Affranchissements, OVH  et papeterie :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</a:rPr>
              <a:t>-	   1 691</a:t>
            </a:r>
          </a:p>
          <a:p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  <a:p>
            <a:r>
              <a:rPr lang="fr-FR" sz="2400" dirty="0">
                <a:latin typeface="Arial" panose="020B0604020202020204"/>
                <a:ea typeface="Times New Roman" panose="02020603050405020304"/>
                <a:sym typeface="+mn-ea"/>
              </a:rPr>
              <a:t>Amortissements :				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  <a:sym typeface="+mn-ea"/>
              </a:rPr>
              <a:t>-	      233</a:t>
            </a:r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  <a:p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  <a:p>
            <a:pPr marL="0" indent="0">
              <a:buNone/>
            </a:pPr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</a:endParaRPr>
          </a:p>
          <a:p>
            <a:pPr marL="106680" indent="0">
              <a:buNone/>
            </a:pPr>
            <a:endParaRPr lang="fr-F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609601"/>
            <a:ext cx="6347460" cy="700405"/>
          </a:xfrm>
        </p:spPr>
        <p:txBody>
          <a:bodyPr/>
          <a:lstStyle/>
          <a:p>
            <a:pPr algn="ctr"/>
            <a:r>
              <a:rPr lang="fr-F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: Colloque</a:t>
            </a:r>
            <a:endParaRPr lang="fr-FR" altLang="en-US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3600" y="1593850"/>
            <a:ext cx="6347460" cy="444754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49580"/>
            <a:endParaRPr lang="fr-FR" sz="2400" dirty="0">
              <a:solidFill>
                <a:schemeClr val="bg1"/>
              </a:solidFill>
              <a:latin typeface="Arial" panose="020B0604020202020204"/>
              <a:ea typeface="Times New Roman" panose="02020603050405020304"/>
              <a:sym typeface="+mn-ea"/>
            </a:endParaRPr>
          </a:p>
          <a:p>
            <a:pPr marL="449580"/>
            <a:r>
              <a:rPr lang="fr-FR" sz="2400" dirty="0">
                <a:solidFill>
                  <a:schemeClr val="bg1"/>
                </a:solidFill>
                <a:latin typeface="Arial" panose="020B0604020202020204"/>
                <a:ea typeface="Times New Roman" panose="02020603050405020304"/>
                <a:sym typeface="+mn-ea"/>
              </a:rPr>
              <a:t>Inscriptions  :					</a:t>
            </a:r>
            <a:r>
              <a:rPr lang="fr-FR" sz="2400" dirty="0">
                <a:solidFill>
                  <a:srgbClr val="00B050"/>
                </a:solidFill>
                <a:latin typeface="Arial" panose="020B0604020202020204"/>
                <a:ea typeface="Times New Roman" panose="02020603050405020304"/>
                <a:sym typeface="+mn-ea"/>
              </a:rPr>
              <a:t>	</a:t>
            </a:r>
            <a:r>
              <a:rPr lang="fr-FR" sz="2400" b="1" dirty="0">
                <a:solidFill>
                  <a:srgbClr val="00B050"/>
                </a:solidFill>
                <a:latin typeface="Arial" panose="020B0604020202020204"/>
                <a:ea typeface="Times New Roman" panose="02020603050405020304"/>
                <a:sym typeface="+mn-ea"/>
              </a:rPr>
              <a:t>+    21 111</a:t>
            </a:r>
            <a:endParaRPr lang="fr-FR" sz="2400" dirty="0">
              <a:solidFill>
                <a:srgbClr val="00B050"/>
              </a:solidFill>
              <a:latin typeface="Arial" panose="020B0604020202020204"/>
              <a:ea typeface="Times New Roman" panose="02020603050405020304"/>
              <a:sym typeface="+mn-ea"/>
            </a:endParaRPr>
          </a:p>
          <a:p>
            <a:pPr marL="449580"/>
            <a:endParaRPr lang="fr-FR" sz="2400" dirty="0">
              <a:solidFill>
                <a:schemeClr val="bg1"/>
              </a:solidFill>
              <a:latin typeface="Arial" panose="020B0604020202020204"/>
              <a:ea typeface="Times New Roman" panose="02020603050405020304"/>
              <a:sym typeface="+mn-ea"/>
            </a:endParaRPr>
          </a:p>
          <a:p>
            <a:pPr marL="449580"/>
            <a:r>
              <a:rPr lang="fr-FR" sz="2400" dirty="0">
                <a:solidFill>
                  <a:schemeClr val="bg1"/>
                </a:solidFill>
                <a:latin typeface="Arial" panose="020B0604020202020204"/>
                <a:ea typeface="Times New Roman" panose="02020603050405020304"/>
                <a:sym typeface="+mn-ea"/>
              </a:rPr>
              <a:t>Frais de formation  :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  <a:sym typeface="+mn-ea"/>
              </a:rPr>
              <a:t>-	29 114</a:t>
            </a:r>
          </a:p>
          <a:p>
            <a:pPr marL="106680" indent="0">
              <a:buNone/>
            </a:pPr>
            <a:endParaRPr lang="fr-FR" sz="2400" b="1" dirty="0">
              <a:solidFill>
                <a:srgbClr val="FF0000"/>
              </a:solidFill>
              <a:latin typeface="Arial" panose="020B0604020202020204"/>
              <a:ea typeface="Times New Roman" panose="02020603050405020304"/>
              <a:sym typeface="+mn-ea"/>
            </a:endParaRPr>
          </a:p>
          <a:p>
            <a:pPr marL="449580"/>
            <a:endParaRPr lang="fr-FR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580"/>
            <a:r>
              <a:rPr lang="fr-FR" sz="2400" dirty="0">
                <a:solidFill>
                  <a:schemeClr val="bg1"/>
                </a:solidFill>
                <a:latin typeface="Arial" panose="020B0604020202020204"/>
                <a:ea typeface="Times New Roman" panose="02020603050405020304"/>
                <a:sym typeface="+mn-ea"/>
              </a:rPr>
              <a:t>Déficit  :							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/>
                <a:sym typeface="+mn-ea"/>
              </a:rPr>
              <a:t>-       8 300</a:t>
            </a:r>
            <a:endParaRPr lang="fr-FR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SDO 06 </a:t>
            </a:r>
            <a:r>
              <a:rPr lang="fr-FR" sz="3200" dirty="0"/>
              <a:t>/ </a:t>
            </a:r>
            <a:br>
              <a:rPr lang="fr-FR" sz="3200" dirty="0"/>
            </a:br>
            <a:r>
              <a:rPr lang="fr-FR" sz="3200" b="1" dirty="0"/>
              <a:t>FDPC Méditerranée 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05" y="4423706"/>
            <a:ext cx="1871316" cy="17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18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476672"/>
            <a:ext cx="8229600" cy="6048672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buNone/>
            </a:pPr>
            <a:endParaRPr lang="fr-FR" sz="2200" u="sng" dirty="0">
              <a:solidFill>
                <a:schemeClr val="tx1"/>
              </a:solidFill>
              <a:latin typeface="Arial" panose="020B0604020202020204"/>
              <a:ea typeface="Times New Roman" panose="02020603050405020304"/>
            </a:endParaRPr>
          </a:p>
          <a:p>
            <a:pPr indent="0">
              <a:buNone/>
            </a:pPr>
            <a:r>
              <a:rPr lang="fr-FR" sz="2200" u="sng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AU 31.12.2024:</a:t>
            </a:r>
            <a:endParaRPr lang="fr-FR" sz="2200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>
              <a:buNone/>
            </a:pPr>
            <a:endParaRPr lang="fr-FR" sz="2200" b="1" dirty="0">
              <a:solidFill>
                <a:schemeClr val="tx1"/>
              </a:solidFill>
              <a:latin typeface="Arial" panose="020B0604020202020204"/>
              <a:ea typeface="Times New Roman" panose="02020603050405020304"/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SOLDE BANQUE :</a:t>
            </a:r>
          </a:p>
          <a:p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Compte Sdo06 général : 	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1 667,18</a:t>
            </a:r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		  </a:t>
            </a:r>
            <a:endParaRPr lang="fr-FR" sz="2200" b="1" dirty="0">
              <a:solidFill>
                <a:schemeClr val="tx1"/>
              </a:solidFill>
              <a:latin typeface="Arial" panose="020B0604020202020204"/>
              <a:ea typeface="Times New Roman" panose="02020603050405020304"/>
            </a:endParaRPr>
          </a:p>
          <a:p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Compte Sdo06 Formation Permanente : 	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12 089,40</a:t>
            </a:r>
          </a:p>
          <a:p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 Ajouter à ceci le montant du livret bleu :	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42 165,07</a:t>
            </a:r>
            <a:endParaRPr lang="fr-FR" sz="2200" b="1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Total des avoirs : </a:t>
            </a:r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  <a:sym typeface="+mn-ea"/>
              </a:rPr>
              <a:t> 	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  <a:sym typeface="+mn-ea"/>
              </a:rPr>
              <a:t>55 921,65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		  </a:t>
            </a:r>
          </a:p>
          <a:p>
            <a:pPr marL="0" indent="0">
              <a:buNone/>
            </a:pPr>
            <a:r>
              <a:rPr lang="fr-FR" sz="2200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		 Résultat 2024 :   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/>
                <a:ea typeface="Times New Roman" panose="02020603050405020304"/>
              </a:rPr>
              <a:t>- 3 702</a:t>
            </a:r>
            <a:endParaRPr lang="fr-FR" sz="22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xmlns="" id="{87DEC52A-2EAC-47E0-A3E8-7710AC936E40}"/>
              </a:ext>
            </a:extLst>
          </p:cNvPr>
          <p:cNvSpPr/>
          <p:nvPr/>
        </p:nvSpPr>
        <p:spPr>
          <a:xfrm>
            <a:off x="2135560" y="4725144"/>
            <a:ext cx="72008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504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7992888" cy="1143000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En conclusion: merci à tous!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1544" y="1412776"/>
            <a:ext cx="7992888" cy="4824536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finances sont suffisantes, grâce à l’investissement, au sens propre et au sens figuré, de nos adhérents, et aux économies maintenues par notre équipe syndicale, pour permettre au Sdo06-FNO de soutenir l’effort syndical Régional et Fédéral, tout en assurant la réalisation de projets pour le département.</a:t>
            </a:r>
          </a:p>
          <a:p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contrôle effectué par nos vérificatrices a mis en évidence une gestion honnête des fonds,</a:t>
            </a:r>
          </a:p>
          <a:p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présent bilan, dès approbation en AG, sera publié, comme chaque année, sur le site du Sdo06.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CA0A37-747C-0FBE-9D19-20C14109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chemeClr val="accent3"/>
                </a:solidFill>
              </a:rPr>
              <a:t>Votes des rapports moral et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64F78CB-77EC-AFAC-9ED0-FB932157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567544"/>
            <a:ext cx="9404722" cy="4680856"/>
          </a:xfrm>
        </p:spPr>
        <p:txBody>
          <a:bodyPr>
            <a:normAutofit fontScale="92500" lnSpcReduction="20000"/>
          </a:bodyPr>
          <a:lstStyle/>
          <a:p>
            <a:r>
              <a:rPr lang="fr-FR" u="sng" dirty="0"/>
              <a:t>Rapport moral</a:t>
            </a:r>
          </a:p>
          <a:p>
            <a:pPr lvl="1"/>
            <a:r>
              <a:rPr lang="fr-FR" dirty="0"/>
              <a:t>Ne prend pas part au vote 0</a:t>
            </a:r>
          </a:p>
          <a:p>
            <a:pPr lvl="1"/>
            <a:r>
              <a:rPr lang="fr-FR" dirty="0"/>
              <a:t>Abstention 0</a:t>
            </a:r>
          </a:p>
          <a:p>
            <a:pPr lvl="1"/>
            <a:r>
              <a:rPr lang="fr-FR" dirty="0"/>
              <a:t>Contre 0</a:t>
            </a:r>
          </a:p>
          <a:p>
            <a:pPr lvl="1"/>
            <a:r>
              <a:rPr lang="fr-FR" dirty="0"/>
              <a:t>Pour 34</a:t>
            </a:r>
          </a:p>
          <a:p>
            <a:r>
              <a:rPr lang="fr-FR" dirty="0"/>
              <a:t>Rapport moral approuvé à l’unanimité</a:t>
            </a:r>
          </a:p>
          <a:p>
            <a:endParaRPr lang="fr-FR" dirty="0"/>
          </a:p>
          <a:p>
            <a:r>
              <a:rPr lang="fr-FR" u="sng" dirty="0"/>
              <a:t>Rapport financier</a:t>
            </a:r>
          </a:p>
          <a:p>
            <a:pPr lvl="1"/>
            <a:r>
              <a:rPr lang="fr-FR" dirty="0"/>
              <a:t>Ne prend pas part au vote 2</a:t>
            </a:r>
          </a:p>
          <a:p>
            <a:pPr lvl="1"/>
            <a:r>
              <a:rPr lang="fr-FR" dirty="0"/>
              <a:t>Abstention 0</a:t>
            </a:r>
          </a:p>
          <a:p>
            <a:pPr lvl="1"/>
            <a:r>
              <a:rPr lang="fr-FR" dirty="0"/>
              <a:t>Contre 0</a:t>
            </a:r>
          </a:p>
          <a:p>
            <a:pPr lvl="1"/>
            <a:r>
              <a:rPr lang="fr-FR" dirty="0"/>
              <a:t>Pour 32</a:t>
            </a:r>
          </a:p>
          <a:p>
            <a:r>
              <a:rPr lang="fr-FR" dirty="0"/>
              <a:t>Rapport financier approuvé à la majorité</a:t>
            </a:r>
          </a:p>
        </p:txBody>
      </p:sp>
    </p:spTree>
    <p:extLst>
      <p:ext uri="{BB962C8B-B14F-4D97-AF65-F5344CB8AC3E}">
        <p14:creationId xmlns:p14="http://schemas.microsoft.com/office/powerpoint/2010/main" val="4263798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D3415E-360B-478D-CCAE-6D49C2AF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chemeClr val="accent3"/>
                </a:solidFill>
              </a:rPr>
              <a:t>Election CA 2025-2028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09EF6BA-2F17-2A2F-BC6E-987AA197E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L’intégralité du Conseil d’Administration sortant se présente à sa réélection.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Deux candidatures parmi les adhérents présents </a:t>
            </a:r>
          </a:p>
          <a:p>
            <a:pPr lvl="1"/>
            <a:r>
              <a:rPr lang="fr-FR" dirty="0"/>
              <a:t>Jennifer PIGNON</a:t>
            </a:r>
          </a:p>
          <a:p>
            <a:pPr lvl="1"/>
            <a:r>
              <a:rPr lang="fr-FR" dirty="0"/>
              <a:t>Charlotte BAUZA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861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Rectangle 1074">
            <a:extLst>
              <a:ext uri="{FF2B5EF4-FFF2-40B4-BE49-F238E27FC236}">
                <a16:creationId xmlns:a16="http://schemas.microsoft.com/office/drawing/2014/main" xmlns="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xmlns="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77" name="Freeform 7">
            <a:extLst>
              <a:ext uri="{FF2B5EF4-FFF2-40B4-BE49-F238E27FC236}">
                <a16:creationId xmlns:a16="http://schemas.microsoft.com/office/drawing/2014/main" xmlns="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2071C1-7131-27EA-C3C1-0E55DE57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i="0" kern="120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Résultats</a:t>
            </a:r>
            <a:endParaRPr lang="en-US" sz="4400" b="1" i="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078" name="Freeform: Shape 1067">
            <a:extLst>
              <a:ext uri="{FF2B5EF4-FFF2-40B4-BE49-F238E27FC236}">
                <a16:creationId xmlns:a16="http://schemas.microsoft.com/office/drawing/2014/main" xmlns="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A7B38FA-6AF4-C57B-9A96-198AE0650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2005272"/>
            <a:ext cx="5122606" cy="36586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kumimoji="0" lang="en-US" altLang="fr-FR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r>
              <a:rPr kumimoji="0" lang="en-US" altLang="fr-FR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NSPP : Ne Se </a:t>
            </a:r>
            <a:r>
              <a:rPr lang="en-US" altLang="fr-FR" dirty="0" err="1">
                <a:latin typeface="+mj-lt"/>
                <a:ea typeface="+mj-ea"/>
                <a:cs typeface="+mj-cs"/>
              </a:rPr>
              <a:t>P</a:t>
            </a:r>
            <a:r>
              <a:rPr kumimoji="0" lang="en-US" altLang="fr-FR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rononce</a:t>
            </a:r>
            <a:r>
              <a:rPr kumimoji="0" lang="en-US" altLang="fr-FR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Pas</a:t>
            </a:r>
          </a:p>
          <a:p>
            <a:pPr marL="0" marR="0" lvl="0" indent="0"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r>
              <a:rPr lang="en-US" altLang="fr-FR" dirty="0">
                <a:latin typeface="+mj-lt"/>
                <a:ea typeface="+mj-ea"/>
                <a:cs typeface="+mj-cs"/>
              </a:rPr>
              <a:t>NPPAV : Ne </a:t>
            </a:r>
            <a:r>
              <a:rPr lang="en-US" altLang="fr-FR" dirty="0" err="1">
                <a:latin typeface="+mj-lt"/>
                <a:ea typeface="+mj-ea"/>
                <a:cs typeface="+mj-cs"/>
              </a:rPr>
              <a:t>Prend</a:t>
            </a:r>
            <a:r>
              <a:rPr lang="en-US" altLang="fr-FR" dirty="0">
                <a:latin typeface="+mj-lt"/>
                <a:ea typeface="+mj-ea"/>
                <a:cs typeface="+mj-cs"/>
              </a:rPr>
              <a:t> Pas Part Au Vote</a:t>
            </a:r>
            <a:endParaRPr kumimoji="0" lang="en-US" altLang="fr-FR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</a:pPr>
            <a:endParaRPr kumimoji="0" lang="en-US" altLang="fr-FR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B92022E-14C1-C6C6-4AE7-A9C7E6F90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2001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647918C6-B9BF-39EE-0837-9AC04289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287E4B4-4E3D-E88B-D237-C29199CB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637" y="294837"/>
            <a:ext cx="6192114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11F712-462C-8756-E1AF-C7828185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chemeClr val="accent3"/>
                </a:solidFill>
              </a:rPr>
              <a:t>Constitution du Conseil d’Administration 2025-2028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EFD91EF-9E67-A977-3C94-81E037104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17733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Charlotte BAUZA, Laetitia BEAULIEU, Anne-Catherine Bertino, Clémence De Bonald,  Sophie CISNAL, Laurence DELSINNE, Geneviève DEPIS, Marianne GENTILLET, Marie-Laure GRAND, Sophie GUILLOU, Marianne LAMOUR, Emilie LIZAN, Dominique MARMOD, Caroline MULOT, Florence PERRET, Jennifer PIGNON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975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chemeClr val="accent3"/>
                </a:solidFill>
              </a:rPr>
              <a:t>Constitution du </a:t>
            </a:r>
            <a:r>
              <a:rPr lang="fr-FR" sz="4000" b="1" dirty="0" smtClean="0">
                <a:solidFill>
                  <a:schemeClr val="accent3"/>
                </a:solidFill>
              </a:rPr>
              <a:t>bureau départemental 2025-2028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Laetitia BEAULIEU, présidente</a:t>
            </a:r>
          </a:p>
          <a:p>
            <a:r>
              <a:rPr lang="fr-FR" dirty="0"/>
              <a:t>Emilie LIZAN, trésorière</a:t>
            </a:r>
          </a:p>
          <a:p>
            <a:r>
              <a:rPr lang="fr-FR" dirty="0"/>
              <a:t>Marianne LAMOUR, secrétaire</a:t>
            </a:r>
          </a:p>
          <a:p>
            <a:endParaRPr lang="fr-FR" dirty="0"/>
          </a:p>
          <a:p>
            <a:r>
              <a:rPr lang="fr-FR" dirty="0"/>
              <a:t>Clémence de BONALD, présidente adjointe</a:t>
            </a:r>
          </a:p>
          <a:p>
            <a:r>
              <a:rPr lang="fr-FR" dirty="0"/>
              <a:t>Laurence DELSINNE, trésorière adjointe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456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101926-5AF6-A1CB-80FA-644D3319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56F0B0-279C-2053-9FD8-2CC9CBBBD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Anne BREZAC, Vice-présidente chargée de la Formation Continue</a:t>
            </a:r>
          </a:p>
          <a:p>
            <a:r>
              <a:rPr lang="fr-FR" dirty="0"/>
              <a:t>Marianne GENTILLET, Vice-présidente adjointe chargée de la Formation Continue</a:t>
            </a:r>
          </a:p>
          <a:p>
            <a:r>
              <a:rPr lang="fr-FR" dirty="0"/>
              <a:t>Sophie CISNAL, Vice-présidente chargée de l’exercice libéral</a:t>
            </a:r>
          </a:p>
          <a:p>
            <a:r>
              <a:rPr lang="fr-FR" dirty="0"/>
              <a:t>Caroline MULOT, Vice-présidente chargée de la prévention</a:t>
            </a:r>
          </a:p>
          <a:p>
            <a:r>
              <a:rPr lang="fr-FR" dirty="0"/>
              <a:t>Marie-Laure GRAND, Vice-présidente adjointe chargée de la prévention</a:t>
            </a:r>
          </a:p>
          <a:p>
            <a:r>
              <a:rPr lang="fr-FR" dirty="0"/>
              <a:t>Jennifer PIGNON, Vice-présidente chargée de l’exercice salarié</a:t>
            </a:r>
          </a:p>
          <a:p>
            <a:r>
              <a:rPr lang="fr-FR" dirty="0"/>
              <a:t>Anne-Catherine BERTINO, </a:t>
            </a:r>
            <a:r>
              <a:rPr lang="fr-FR" dirty="0" smtClean="0"/>
              <a:t>Webmaster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492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C0A19A-7367-E8C3-057E-01EBC020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4735F75-675A-964B-CF67-A471558EA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u="sng" dirty="0"/>
              <a:t>Administratrices régionales au sein du SDORPACAC </a:t>
            </a:r>
            <a:r>
              <a:rPr lang="fr-FR" dirty="0"/>
              <a:t>: Laetitia BEAULIEU, Sophie CISNAL, Anne BREZAC, Emilie LIZAN, Marianne LAMOUR, Laurence DELSINNE, Clémence de BONALD, Florence PERRET, Anne-Catherine BERTINO</a:t>
            </a:r>
          </a:p>
          <a:p>
            <a:r>
              <a:rPr lang="fr-FR" b="1" u="sng" dirty="0"/>
              <a:t>Commission Paritaire Départementale </a:t>
            </a:r>
            <a:r>
              <a:rPr lang="fr-FR" dirty="0"/>
              <a:t>: Laetitia BEAULIEU, Anne BREZAC, Anne-Catherine BERTINO, Clémence de BONALD</a:t>
            </a:r>
          </a:p>
          <a:p>
            <a:pPr lvl="1"/>
            <a:r>
              <a:rPr lang="fr-FR" u="sng" dirty="0"/>
              <a:t>Suppléantes </a:t>
            </a:r>
            <a:r>
              <a:rPr lang="fr-FR" dirty="0"/>
              <a:t>: Laurence DELSINNE, Sophie CISNAL, Charlotte BAUZA, Sophie GUILLOU</a:t>
            </a:r>
          </a:p>
          <a:p>
            <a:r>
              <a:rPr lang="fr-FR" b="1" u="sng" dirty="0"/>
              <a:t>Commission des pénalités </a:t>
            </a:r>
            <a:r>
              <a:rPr lang="fr-FR" dirty="0"/>
              <a:t>: Clémence de BONALD, Laetitia BEAULIEU, Laurence DELSINNE, Florence PERRET, Anne BREZAC</a:t>
            </a:r>
          </a:p>
          <a:p>
            <a:pPr lvl="1"/>
            <a:r>
              <a:rPr lang="fr-FR" u="sng" dirty="0"/>
              <a:t>Suppléantes </a:t>
            </a:r>
            <a:r>
              <a:rPr lang="fr-FR" dirty="0"/>
              <a:t>: Anne-Catherine BERTINO, Sophie CISNAL, Charlotte BAUZA, Sophie GUILLOU, Emilie LIZAN</a:t>
            </a:r>
          </a:p>
          <a:p>
            <a:r>
              <a:rPr lang="fr-FR" b="1" u="sng" dirty="0"/>
              <a:t>Vérificatrices des comptes </a:t>
            </a:r>
            <a:r>
              <a:rPr lang="fr-FR" dirty="0"/>
              <a:t>: Julie BRUNEL et Simone AGATI</a:t>
            </a:r>
          </a:p>
        </p:txBody>
      </p:sp>
    </p:spTree>
    <p:extLst>
      <p:ext uri="{BB962C8B-B14F-4D97-AF65-F5344CB8AC3E}">
        <p14:creationId xmlns:p14="http://schemas.microsoft.com/office/powerpoint/2010/main" val="4091619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38F5F6-F9A6-32D5-6E00-A8FEA0D1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chemeClr val="accent3"/>
                </a:solidFill>
              </a:rPr>
              <a:t>Echanges avec la salle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2EB941D-B69C-2992-93AE-FF6D18A4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QUALIOPI</a:t>
            </a:r>
          </a:p>
          <a:p>
            <a:r>
              <a:rPr lang="fr-FR" dirty="0"/>
              <a:t>Double Prise en charge </a:t>
            </a:r>
          </a:p>
          <a:p>
            <a:r>
              <a:rPr lang="fr-FR" dirty="0"/>
              <a:t>RPPS</a:t>
            </a:r>
          </a:p>
        </p:txBody>
      </p:sp>
    </p:spTree>
    <p:extLst>
      <p:ext uri="{BB962C8B-B14F-4D97-AF65-F5344CB8AC3E}">
        <p14:creationId xmlns:p14="http://schemas.microsoft.com/office/powerpoint/2010/main" val="155650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959DEF-12A6-9EE6-B8F9-8A28C3B8A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83C91C-5A5E-E1D4-EC90-2835A35A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6C94525-1FD0-8833-45BD-206B57678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Colloque de Nice </a:t>
            </a:r>
          </a:p>
          <a:p>
            <a:r>
              <a:rPr lang="fr-FR" sz="3200" b="1" dirty="0"/>
              <a:t>5 et 6 Octobre 2024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2ACE35DC-E7A1-940D-5583-7C910CC6C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05" y="4423706"/>
            <a:ext cx="1871316" cy="1783520"/>
          </a:xfrm>
          <a:prstGeom prst="rect">
            <a:avLst/>
          </a:prstGeom>
        </p:spPr>
      </p:pic>
      <p:pic>
        <p:nvPicPr>
          <p:cNvPr id="5" name="Image 4" descr="Une image contenant Graphique, clipart, graphisme, conception&#10;&#10;Description générée automatiquement">
            <a:extLst>
              <a:ext uri="{FF2B5EF4-FFF2-40B4-BE49-F238E27FC236}">
                <a16:creationId xmlns:a16="http://schemas.microsoft.com/office/drawing/2014/main" xmlns="" id="{0E95BCA1-1E68-73EB-2E41-D67D9AE0A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06" y="3176450"/>
            <a:ext cx="4674795" cy="28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53F289-148B-73C2-8D22-35BD652A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rgbClr val="FFC000"/>
                </a:solidFill>
              </a:rPr>
              <a:t>URPS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2510095-8FD9-B8FA-0E1F-4D61B047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469571"/>
            <a:ext cx="10885714" cy="5181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b="1" u="sng" dirty="0"/>
              <a:t>Accès direct, CPTS :</a:t>
            </a:r>
          </a:p>
          <a:p>
            <a:pPr marL="0" indent="0">
              <a:buNone/>
            </a:pPr>
            <a:r>
              <a:rPr lang="fr-FR" sz="2800" b="1" u="sng" dirty="0"/>
              <a:t>Accord : </a:t>
            </a:r>
          </a:p>
          <a:p>
            <a:pPr marL="0" indent="0">
              <a:buNone/>
            </a:pPr>
            <a:r>
              <a:rPr lang="fr-FR" sz="2800" dirty="0"/>
              <a:t>CPTS du </a:t>
            </a:r>
            <a:r>
              <a:rPr lang="fr-FR" sz="2800" dirty="0" err="1"/>
              <a:t>Férion</a:t>
            </a:r>
            <a:r>
              <a:rPr lang="fr-FR" sz="2800" dirty="0"/>
              <a:t> depuis le 06/03/2024</a:t>
            </a:r>
          </a:p>
          <a:p>
            <a:pPr marL="0" indent="0">
              <a:buNone/>
            </a:pPr>
            <a:r>
              <a:rPr lang="fr-FR" sz="2800" dirty="0"/>
              <a:t>CPTS Nice Centre Nice Est depuis le 17/12/2024</a:t>
            </a:r>
          </a:p>
          <a:p>
            <a:endParaRPr lang="fr-FR" sz="2800" b="1" u="sng" dirty="0"/>
          </a:p>
          <a:p>
            <a:pPr marL="0" indent="0">
              <a:buNone/>
            </a:pPr>
            <a:r>
              <a:rPr lang="fr-FR" sz="2800" b="1" u="sng" dirty="0"/>
              <a:t>NON : </a:t>
            </a:r>
            <a:r>
              <a:rPr lang="fr-FR" sz="2800" dirty="0"/>
              <a:t>CPTS Vallée du Paillon et de la Banquière</a:t>
            </a: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800" dirty="0"/>
              <a:t>CPTS du Pays de Lérins</a:t>
            </a:r>
            <a:endParaRPr lang="fr-F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800" dirty="0"/>
              <a:t>CPTS du Pays de Grasse (mais Absence d'obligation d'ordo pour les suivis et renouvellement des séances pour les Enfants ayant eu un bilan)</a:t>
            </a:r>
          </a:p>
          <a:p>
            <a:pPr marL="0" indent="0">
              <a:buNone/>
            </a:pPr>
            <a:r>
              <a:rPr lang="fr-FR" sz="2800" dirty="0"/>
              <a:t>CPTS des Baous (les </a:t>
            </a:r>
            <a:r>
              <a:rPr lang="fr-FR" sz="2800" dirty="0" err="1"/>
              <a:t>orthos</a:t>
            </a:r>
            <a:r>
              <a:rPr lang="fr-FR" sz="2800" dirty="0"/>
              <a:t> membres ne seraient pas intéressées)</a:t>
            </a:r>
          </a:p>
          <a:p>
            <a:pPr marL="0" indent="0">
              <a:buNone/>
            </a:pPr>
            <a:endParaRPr lang="fr-FR" sz="2800" dirty="0"/>
          </a:p>
          <a:p>
            <a:endParaRPr lang="fr-FR" sz="2800" b="1" u="sng" dirty="0"/>
          </a:p>
          <a:p>
            <a:endParaRPr lang="fr-FR" sz="2800" b="1" u="sng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03235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E10E9-6BE2-E491-D040-50C13D39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rgbClr val="FFC000"/>
                </a:solidFill>
              </a:rPr>
              <a:t>URPS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5AC1F2D-E745-7190-B77F-A70783EE2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b="1" u="sng" dirty="0"/>
              <a:t>Sans</a:t>
            </a:r>
            <a:r>
              <a:rPr lang="fr-FR" b="1" u="sng" dirty="0"/>
              <a:t> </a:t>
            </a:r>
            <a:r>
              <a:rPr lang="fr-FR" sz="2800" b="1" u="sng" dirty="0"/>
              <a:t>réponse</a:t>
            </a:r>
            <a:r>
              <a:rPr lang="fr-FR" sz="2000" b="1" u="sng" dirty="0"/>
              <a:t> </a:t>
            </a:r>
            <a:r>
              <a:rPr lang="fr-FR" sz="2000" dirty="0"/>
              <a:t>: </a:t>
            </a:r>
          </a:p>
          <a:p>
            <a:pPr marL="0" indent="0">
              <a:buNone/>
            </a:pPr>
            <a:r>
              <a:rPr lang="fr-FR" sz="2000" dirty="0"/>
              <a:t>CPTS du littoral 06</a:t>
            </a:r>
          </a:p>
          <a:p>
            <a:pPr marL="0" indent="0">
              <a:buNone/>
            </a:pPr>
            <a:r>
              <a:rPr lang="fr-FR" sz="2000" dirty="0"/>
              <a:t>CPTS de la Haute Vallée du Var de la </a:t>
            </a:r>
            <a:r>
              <a:rPr lang="fr-FR" sz="2000" dirty="0" err="1"/>
              <a:t>Vaïre</a:t>
            </a:r>
            <a:r>
              <a:rPr lang="fr-FR" sz="2000" dirty="0"/>
              <a:t> et de l’</a:t>
            </a:r>
            <a:r>
              <a:rPr lang="fr-FR" sz="2000" dirty="0" err="1"/>
              <a:t>Esteron</a:t>
            </a:r>
            <a:r>
              <a:rPr lang="fr-FR" sz="2000" dirty="0"/>
              <a:t> (H3VE)</a:t>
            </a:r>
          </a:p>
          <a:p>
            <a:pPr marL="0" indent="0">
              <a:buNone/>
            </a:pPr>
            <a:r>
              <a:rPr lang="fr-FR" sz="2000" dirty="0"/>
              <a:t>CPTS Nice Nord et ses Collines</a:t>
            </a:r>
          </a:p>
          <a:p>
            <a:pPr marL="0" indent="0">
              <a:buNone/>
            </a:pPr>
            <a:r>
              <a:rPr lang="fr-FR" sz="2000" dirty="0"/>
              <a:t>CPTS Tinée Vésubie</a:t>
            </a:r>
          </a:p>
          <a:p>
            <a:pPr marL="0" indent="0">
              <a:buNone/>
            </a:pPr>
            <a:r>
              <a:rPr lang="fr-FR" sz="2000" dirty="0"/>
              <a:t>CPTS Nice Ouest Vallée</a:t>
            </a:r>
          </a:p>
          <a:p>
            <a:pPr marL="0" indent="0">
              <a:buNone/>
            </a:pPr>
            <a:r>
              <a:rPr lang="fr-FR" sz="2000" dirty="0"/>
              <a:t>CPTS du Pays d’Azur</a:t>
            </a:r>
          </a:p>
          <a:p>
            <a:pPr marL="0" indent="0">
              <a:buNone/>
            </a:pPr>
            <a:r>
              <a:rPr lang="fr-FR" sz="2000" dirty="0"/>
              <a:t>CPTS des Collines de Valbonne</a:t>
            </a:r>
          </a:p>
          <a:p>
            <a:pPr marL="0" indent="0">
              <a:buNone/>
            </a:pPr>
            <a:r>
              <a:rPr lang="fr-FR" sz="2000" dirty="0"/>
              <a:t>CPTS de la Riviera Française</a:t>
            </a:r>
          </a:p>
          <a:p>
            <a:pPr marL="0" indent="0">
              <a:buNone/>
            </a:pPr>
            <a:r>
              <a:rPr lang="fr-FR" sz="2000" dirty="0"/>
              <a:t>CPTS Antipolis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66340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4D8171-1CE8-3D48-607F-733CB899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rgbClr val="FFC000"/>
                </a:solidFill>
              </a:rPr>
              <a:t>URPS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6D447E-C664-F108-9B22-EAE456E26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La PPSO a été prolongée</a:t>
            </a:r>
          </a:p>
          <a:p>
            <a:r>
              <a:rPr lang="fr-FR" sz="3200" dirty="0"/>
              <a:t>Elle devrait devenir nationale</a:t>
            </a:r>
          </a:p>
          <a:p>
            <a:pPr marL="0" indent="0">
              <a:buNone/>
            </a:pPr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Adresse mail URPS : urps.paca.orthophonistes@gmail.com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74763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811FB2-E239-215B-7679-DBE910B4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16986D1-A014-87A6-37BE-463B8B7D0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L’assemblée générale prend fin à 23h00</a:t>
            </a:r>
          </a:p>
        </p:txBody>
      </p:sp>
    </p:spTree>
    <p:extLst>
      <p:ext uri="{BB962C8B-B14F-4D97-AF65-F5344CB8AC3E}">
        <p14:creationId xmlns:p14="http://schemas.microsoft.com/office/powerpoint/2010/main" val="215777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CA7EDF-4282-6CC5-D049-FB9884B7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83" y="1187124"/>
            <a:ext cx="9553803" cy="1724425"/>
          </a:xfrm>
        </p:spPr>
        <p:txBody>
          <a:bodyPr/>
          <a:lstStyle/>
          <a:p>
            <a:pPr lvl="0"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fr-FR" sz="2000" dirty="0">
                <a:solidFill>
                  <a:prstClr val="white"/>
                </a:solidFill>
              </a:rPr>
              <a:t/>
            </a:r>
            <a:br>
              <a:rPr lang="fr-FR" sz="2000" dirty="0">
                <a:solidFill>
                  <a:prstClr val="white"/>
                </a:solidFill>
              </a:rPr>
            </a:br>
            <a:r>
              <a:rPr lang="fr-FR" sz="2000" dirty="0">
                <a:solidFill>
                  <a:prstClr val="white"/>
                </a:solidFill>
              </a:rPr>
              <a:t>LES NOUVELLES COMPÉTENCES DANS LES PRISES EN SOINS ORTHOPHONIQUES </a:t>
            </a:r>
            <a:br>
              <a:rPr lang="fr-FR" sz="2000" dirty="0">
                <a:solidFill>
                  <a:prstClr val="white"/>
                </a:solidFill>
              </a:rPr>
            </a:br>
            <a:r>
              <a:rPr lang="fr-FR" sz="2000" dirty="0">
                <a:solidFill>
                  <a:prstClr val="white"/>
                </a:solidFill>
              </a:rPr>
              <a:t>DES TROUBLES DU LANGAGE ORAL ET DE LA COMMUNICATION -</a:t>
            </a:r>
            <a:br>
              <a:rPr lang="fr-FR" sz="2000" dirty="0">
                <a:solidFill>
                  <a:prstClr val="white"/>
                </a:solidFill>
              </a:rPr>
            </a:br>
            <a:r>
              <a:rPr lang="fr-FR" sz="2000" dirty="0">
                <a:solidFill>
                  <a:prstClr val="white"/>
                </a:solidFill>
              </a:rPr>
              <a:t>Évolution de 1964 (statut légal de l’orthophonie) à 2024.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6999367-BD30-FF23-45D5-10CF9E6A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2612570"/>
            <a:ext cx="9829800" cy="424542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prstClr val="white"/>
                </a:solidFill>
                <a:latin typeface="Century Gothic" panose="020B0502020202020204"/>
              </a:rPr>
              <a:t>5 et 6 octobre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prstClr val="white"/>
                </a:solidFill>
                <a:latin typeface="Century Gothic" panose="020B0502020202020204"/>
              </a:rPr>
              <a:t>Lieu : Villa </a:t>
            </a:r>
            <a:r>
              <a:rPr lang="fr-FR" sz="3200" dirty="0" err="1">
                <a:solidFill>
                  <a:prstClr val="white"/>
                </a:solidFill>
                <a:latin typeface="Century Gothic" panose="020B0502020202020204"/>
              </a:rPr>
              <a:t>Arson</a:t>
            </a:r>
            <a:r>
              <a:rPr lang="fr-FR" sz="3200" dirty="0">
                <a:solidFill>
                  <a:prstClr val="white"/>
                </a:solidFill>
                <a:latin typeface="Century Gothic" panose="020B0502020202020204"/>
              </a:rPr>
              <a:t> Nice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prstClr val="white"/>
                </a:solidFill>
                <a:latin typeface="Century Gothic" panose="020B0502020202020204"/>
              </a:rPr>
              <a:t>Effectif : 123 participants / 14 personnes pour les stands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prstClr val="white"/>
                </a:solidFill>
                <a:latin typeface="Century Gothic" panose="020B0502020202020204"/>
              </a:rPr>
              <a:t>Taux de remplissage : 91%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BA3B28D5-39D9-DF8A-94BB-F4EBF29940BB}"/>
              </a:ext>
            </a:extLst>
          </p:cNvPr>
          <p:cNvSpPr txBox="1">
            <a:spLocks/>
          </p:cNvSpPr>
          <p:nvPr/>
        </p:nvSpPr>
        <p:spPr>
          <a:xfrm>
            <a:off x="537254" y="27869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52569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1F1184A-C697-C372-B30D-EBC69D96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65" y="1269146"/>
            <a:ext cx="9404723" cy="1400530"/>
          </a:xfrm>
        </p:spPr>
        <p:txBody>
          <a:bodyPr/>
          <a:lstStyle/>
          <a:p>
            <a:r>
              <a:rPr lang="fr-FR" dirty="0"/>
              <a:t>Intervenants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2E23AA8-DF8C-4871-BA20-9109E883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77" y="2510873"/>
            <a:ext cx="8693831" cy="4086624"/>
          </a:xfrm>
        </p:spPr>
        <p:txBody>
          <a:bodyPr numCol="2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Laurent LESECQ, orthophoniste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Elisa LEVAVASSEUR, orthophoniste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Isabelle GAUDIER, orthophoniste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Frédérique ROCHER, orthophoniste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Sandrine BASAGLIA-PAPPAS, orthophoniste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Isabelle GOUMY, orthophoniste</a:t>
            </a:r>
            <a:endParaRPr lang="fr-FR" sz="1800" kern="1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Pascale DOUCET, orthophoniste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Laura FAUQUIER, audioprothésiste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Virginie RUGLIO, orthophoniste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Odile RIGAUX-VIODE, orthophoniste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B6AB9A3E-E263-A6C9-F30E-C682372FDF5F}"/>
              </a:ext>
            </a:extLst>
          </p:cNvPr>
          <p:cNvSpPr txBox="1">
            <a:spLocks/>
          </p:cNvSpPr>
          <p:nvPr/>
        </p:nvSpPr>
        <p:spPr>
          <a:xfrm>
            <a:off x="577477" y="26050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739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1B8A17-B77B-E0D9-BE23-60F667D11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53" y="1226637"/>
            <a:ext cx="9404723" cy="1400530"/>
          </a:xfrm>
        </p:spPr>
        <p:txBody>
          <a:bodyPr/>
          <a:lstStyle/>
          <a:p>
            <a:r>
              <a:rPr lang="fr-FR" dirty="0"/>
              <a:t>Portail de gestion FNO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EB0805-6806-976C-0C27-5D8E2EE2F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Nouveau Portail de gestion depuis Novembre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transfert des données incomplet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retour aux bons vieux tableaux </a:t>
            </a:r>
            <a:r>
              <a:rPr lang="fr-FR" sz="3200" kern="100" dirty="0" err="1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excel</a:t>
            </a:r>
            <a:r>
              <a:rPr lang="fr-FR" sz="32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pour les inscriptions et autres attestations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2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sz="3200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délai de traitement rallongé</a:t>
            </a:r>
            <a:endParaRPr lang="fr-F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BA461981-639D-1A91-398A-C2B13382C547}"/>
              </a:ext>
            </a:extLst>
          </p:cNvPr>
          <p:cNvSpPr txBox="1">
            <a:spLocks/>
          </p:cNvSpPr>
          <p:nvPr/>
        </p:nvSpPr>
        <p:spPr>
          <a:xfrm>
            <a:off x="537254" y="278692"/>
            <a:ext cx="720248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417589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2906D3-7000-6F86-0D14-A87E0FA5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1603025"/>
            <a:ext cx="9404723" cy="1400530"/>
          </a:xfrm>
        </p:spPr>
        <p:txBody>
          <a:bodyPr/>
          <a:lstStyle/>
          <a:p>
            <a:r>
              <a:rPr lang="fr-FR" dirty="0"/>
              <a:t>FIF PL / DPC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3C25D3-B048-43A8-15A3-6BC062B5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2466575"/>
            <a:ext cx="8946541" cy="4195481"/>
          </a:xfrm>
        </p:spPr>
        <p:txBody>
          <a:bodyPr>
            <a:normAutofit/>
          </a:bodyPr>
          <a:lstStyle/>
          <a:p>
            <a:r>
              <a:rPr lang="fr-FR" sz="3600" dirty="0"/>
              <a:t>Enveloppe FIF PL 2024 : 600€ ; à hauteur de 150€ / journée de 7h</a:t>
            </a:r>
          </a:p>
          <a:p>
            <a:endParaRPr lang="fr-FR" sz="36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A7D31DDB-5444-0543-87EE-DFC6D07D7B9F}"/>
              </a:ext>
            </a:extLst>
          </p:cNvPr>
          <p:cNvSpPr txBox="1">
            <a:spLocks/>
          </p:cNvSpPr>
          <p:nvPr/>
        </p:nvSpPr>
        <p:spPr>
          <a:xfrm>
            <a:off x="645131" y="552553"/>
            <a:ext cx="7573584" cy="1300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>
                <a:solidFill>
                  <a:srgbClr val="FFC000"/>
                </a:solidFill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3269333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1581</Words>
  <Application>Microsoft Office PowerPoint</Application>
  <PresentationFormat>Grand écran</PresentationFormat>
  <Paragraphs>343</Paragraphs>
  <Slides>53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2" baseType="lpstr">
      <vt:lpstr>Aptos</vt:lpstr>
      <vt:lpstr>Arial</vt:lpstr>
      <vt:lpstr>Calibri</vt:lpstr>
      <vt:lpstr>Cambria</vt:lpstr>
      <vt:lpstr>Century Gothic</vt:lpstr>
      <vt:lpstr>Times New Roman</vt:lpstr>
      <vt:lpstr>Wingdings</vt:lpstr>
      <vt:lpstr>Wingdings 3</vt:lpstr>
      <vt:lpstr>Ion</vt:lpstr>
      <vt:lpstr>ASSEMBLEE GENERALE  Sdo06  3 février 2025 20h  Campanile Nice Aéroport,  459-461 Promenade des Anglais 06200 NICE</vt:lpstr>
      <vt:lpstr>Etaient présents </vt:lpstr>
      <vt:lpstr>RAPPORT MORAL</vt:lpstr>
      <vt:lpstr>Formation</vt:lpstr>
      <vt:lpstr>Formation</vt:lpstr>
      <vt:lpstr> LES NOUVELLES COMPÉTENCES DANS LES PRISES EN SOINS ORTHOPHONIQUES  DES TROUBLES DU LANGAGE ORAL ET DE LA COMMUNICATION - Évolution de 1964 (statut légal de l’orthophonie) à 2024.  </vt:lpstr>
      <vt:lpstr>Intervenants  </vt:lpstr>
      <vt:lpstr>Portail de gestion FNO </vt:lpstr>
      <vt:lpstr>FIF PL / DPC</vt:lpstr>
      <vt:lpstr>ANDPC 2024</vt:lpstr>
      <vt:lpstr>ANDPC 2025</vt:lpstr>
      <vt:lpstr>Présentation PowerPoint</vt:lpstr>
      <vt:lpstr>Présentation PowerPoint</vt:lpstr>
      <vt:lpstr>QUALIOPI</vt:lpstr>
      <vt:lpstr>PROGRAMME 2025</vt:lpstr>
      <vt:lpstr>PROGRAMME 2025</vt:lpstr>
      <vt:lpstr>Prévention</vt:lpstr>
      <vt:lpstr>Prévention</vt:lpstr>
      <vt:lpstr>Prévention</vt:lpstr>
      <vt:lpstr>Prévention</vt:lpstr>
      <vt:lpstr>Présentation PowerPoint</vt:lpstr>
      <vt:lpstr>Présentation PowerPoint</vt:lpstr>
      <vt:lpstr>Exercice libéral</vt:lpstr>
      <vt:lpstr>Exercice libéral</vt:lpstr>
      <vt:lpstr>Exercice libéral</vt:lpstr>
      <vt:lpstr>Exercice libéral</vt:lpstr>
      <vt:lpstr>Exercice libéral</vt:lpstr>
      <vt:lpstr>Exercice salarié</vt:lpstr>
      <vt:lpstr>Actions diverses 2024</vt:lpstr>
      <vt:lpstr>RAPPORT FINANCIER</vt:lpstr>
      <vt:lpstr>Sdo06-FNO  </vt:lpstr>
      <vt:lpstr>Présentation PowerPoint</vt:lpstr>
      <vt:lpstr>Présentation PowerPoint</vt:lpstr>
      <vt:lpstr>Evolution des adhésions</vt:lpstr>
      <vt:lpstr>Présentation PowerPoint</vt:lpstr>
      <vt:lpstr>Recettes 2024</vt:lpstr>
      <vt:lpstr>Présentation PowerPoint</vt:lpstr>
      <vt:lpstr>Présentation PowerPoint</vt:lpstr>
      <vt:lpstr>Formation : Colloque</vt:lpstr>
      <vt:lpstr>Présentation PowerPoint</vt:lpstr>
      <vt:lpstr>En conclusion: merci à tous!</vt:lpstr>
      <vt:lpstr>Votes des rapports moral et financier</vt:lpstr>
      <vt:lpstr>Election CA 2025-2028</vt:lpstr>
      <vt:lpstr>Résultats</vt:lpstr>
      <vt:lpstr>Constitution du Conseil d’Administration 2025-2028</vt:lpstr>
      <vt:lpstr>Constitution du bureau départemental 2025-2028</vt:lpstr>
      <vt:lpstr>Présentation PowerPoint</vt:lpstr>
      <vt:lpstr>Présentation PowerPoint</vt:lpstr>
      <vt:lpstr>Echanges avec la salle</vt:lpstr>
      <vt:lpstr>URPS</vt:lpstr>
      <vt:lpstr>URPS</vt:lpstr>
      <vt:lpstr>URPS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         Sdo06         25 mars 2019</dc:title>
  <dc:creator>Laetitia</dc:creator>
  <cp:lastModifiedBy>Compte Microsoft</cp:lastModifiedBy>
  <cp:revision>30</cp:revision>
  <dcterms:created xsi:type="dcterms:W3CDTF">2019-03-25T13:21:25Z</dcterms:created>
  <dcterms:modified xsi:type="dcterms:W3CDTF">2025-02-05T12:56:18Z</dcterms:modified>
</cp:coreProperties>
</file>